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3500" r:id="rId17"/>
    <p:sldId id="271" r:id="rId18"/>
    <p:sldId id="273" r:id="rId19"/>
    <p:sldId id="272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  <p:embeddedFont>
      <p:font typeface="DM Sans Bold" panose="020B0604020202020204" charset="0"/>
      <p:regular r:id="rId30"/>
      <p:bold r:id="rId31"/>
    </p:embeddedFont>
    <p:embeddedFont>
      <p:font typeface="DM Sans Bold Italics" panose="020B0604020202020204" charset="0"/>
      <p:regular r:id="rId32"/>
    </p:embeddedFont>
    <p:embeddedFont>
      <p:font typeface="DM Sans Italics" panose="020B0604020202020204" charset="0"/>
      <p:regular r:id="rId33"/>
    </p:embeddedFont>
    <p:embeddedFont>
      <p:font typeface="Open Sans" panose="020B0604020202020204" charset="0"/>
      <p:regular r:id="rId34"/>
      <p:bold r:id="rId35"/>
      <p:italic r:id="rId36"/>
      <p:boldItalic r:id="rId37"/>
    </p:embeddedFont>
    <p:embeddedFont>
      <p:font typeface="Open Sans Bold" panose="020B0604020202020204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5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9DBD9-C91A-4F39-95B6-88E79708CCD9}" v="1301" dt="2023-09-29T19:49:54.182"/>
    <p1510:client id="{533073A5-818E-41E9-99C1-D26B93232A60}" v="6676" dt="2023-09-29T20:29:19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ekat@student.ubc.ca" userId="03bdc915-5fdf-460e-99e4-7779720c9120" providerId="ADAL" clId="{533073A5-818E-41E9-99C1-D26B93232A60}"/>
    <pc:docChg chg="undo redo custSel addSld delSld modSld sldOrd">
      <pc:chgData name="elisekat@student.ubc.ca" userId="03bdc915-5fdf-460e-99e4-7779720c9120" providerId="ADAL" clId="{533073A5-818E-41E9-99C1-D26B93232A60}" dt="2023-09-29T20:29:19.208" v="8347" actId="20577"/>
      <pc:docMkLst>
        <pc:docMk/>
      </pc:docMkLst>
      <pc:sldChg chg="addSp delSp modSp mod">
        <pc:chgData name="elisekat@student.ubc.ca" userId="03bdc915-5fdf-460e-99e4-7779720c9120" providerId="ADAL" clId="{533073A5-818E-41E9-99C1-D26B93232A60}" dt="2023-09-29T20:26:19.373" v="8257" actId="20577"/>
        <pc:sldMkLst>
          <pc:docMk/>
          <pc:sldMk cId="0" sldId="257"/>
        </pc:sldMkLst>
        <pc:spChg chg="mod">
          <ac:chgData name="elisekat@student.ubc.ca" userId="03bdc915-5fdf-460e-99e4-7779720c9120" providerId="ADAL" clId="{533073A5-818E-41E9-99C1-D26B93232A60}" dt="2023-09-29T19:49:06.214" v="4940" actId="3626"/>
          <ac:spMkLst>
            <pc:docMk/>
            <pc:sldMk cId="0" sldId="257"/>
            <ac:spMk id="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0:38.002" v="4488" actId="21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elisekat@student.ubc.ca" userId="03bdc915-5fdf-460e-99e4-7779720c9120" providerId="ADAL" clId="{533073A5-818E-41E9-99C1-D26B93232A60}" dt="2023-09-29T19:40:19.466" v="4474" actId="47"/>
          <ac:spMkLst>
            <pc:docMk/>
            <pc:sldMk cId="0" sldId="257"/>
            <ac:spMk id="6" creationId="{00000000-0000-0000-0000-000000000000}"/>
          </ac:spMkLst>
        </pc:spChg>
        <pc:spChg chg="add del mod">
          <ac:chgData name="elisekat@student.ubc.ca" userId="03bdc915-5fdf-460e-99e4-7779720c9120" providerId="ADAL" clId="{533073A5-818E-41E9-99C1-D26B93232A60}" dt="2023-09-29T19:40:35.087" v="4485"/>
          <ac:spMkLst>
            <pc:docMk/>
            <pc:sldMk cId="0" sldId="257"/>
            <ac:spMk id="7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20:26:19.373" v="8257" actId="20577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elisekat@student.ubc.ca" userId="03bdc915-5fdf-460e-99e4-7779720c9120" providerId="ADAL" clId="{533073A5-818E-41E9-99C1-D26B93232A60}" dt="2023-09-29T19:41:06.432" v="4505"/>
          <ac:spMkLst>
            <pc:docMk/>
            <pc:sldMk cId="0" sldId="257"/>
            <ac:spMk id="9" creationId="{00000000-0000-0000-0000-000000000000}"/>
          </ac:spMkLst>
        </pc:spChg>
        <pc:spChg chg="del mod">
          <ac:chgData name="elisekat@student.ubc.ca" userId="03bdc915-5fdf-460e-99e4-7779720c9120" providerId="ADAL" clId="{533073A5-818E-41E9-99C1-D26B93232A60}" dt="2023-09-29T19:40:59.940" v="4500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elisekat@student.ubc.ca" userId="03bdc915-5fdf-460e-99e4-7779720c9120" providerId="ADAL" clId="{533073A5-818E-41E9-99C1-D26B93232A60}" dt="2023-09-29T19:40:35.087" v="4487"/>
          <ac:spMkLst>
            <pc:docMk/>
            <pc:sldMk cId="0" sldId="257"/>
            <ac:spMk id="11" creationId="{00000000-0000-0000-0000-000000000000}"/>
          </ac:spMkLst>
        </pc:spChg>
        <pc:spChg chg="del mod">
          <ac:chgData name="elisekat@student.ubc.ca" userId="03bdc915-5fdf-460e-99e4-7779720c9120" providerId="ADAL" clId="{533073A5-818E-41E9-99C1-D26B93232A60}" dt="2023-09-29T19:41:20.904" v="4518"/>
          <ac:spMkLst>
            <pc:docMk/>
            <pc:sldMk cId="0" sldId="257"/>
            <ac:spMk id="12" creationId="{00000000-0000-0000-0000-000000000000}"/>
          </ac:spMkLst>
        </pc:spChg>
        <pc:spChg chg="del mod">
          <ac:chgData name="elisekat@student.ubc.ca" userId="03bdc915-5fdf-460e-99e4-7779720c9120" providerId="ADAL" clId="{533073A5-818E-41E9-99C1-D26B93232A60}" dt="2023-09-29T19:41:20.903" v="4516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elisekat@student.ubc.ca" userId="03bdc915-5fdf-460e-99e4-7779720c9120" providerId="ADAL" clId="{533073A5-818E-41E9-99C1-D26B93232A60}" dt="2023-09-29T19:38:28.896" v="4424" actId="478"/>
          <ac:spMkLst>
            <pc:docMk/>
            <pc:sldMk cId="0" sldId="257"/>
            <ac:spMk id="17" creationId="{30373F55-2529-B21A-E949-29A50617115A}"/>
          </ac:spMkLst>
        </pc:spChg>
        <pc:picChg chg="mod">
          <ac:chgData name="elisekat@student.ubc.ca" userId="03bdc915-5fdf-460e-99e4-7779720c9120" providerId="ADAL" clId="{533073A5-818E-41E9-99C1-D26B93232A60}" dt="2023-09-29T20:09:20.741" v="6044" actId="1076"/>
          <ac:picMkLst>
            <pc:docMk/>
            <pc:sldMk cId="0" sldId="257"/>
            <ac:picMk id="16" creationId="{8509625D-D786-7583-ED0E-DECF6CC8C91E}"/>
          </ac:picMkLst>
        </pc:picChg>
      </pc:sldChg>
      <pc:sldChg chg="modSp mod">
        <pc:chgData name="elisekat@student.ubc.ca" userId="03bdc915-5fdf-460e-99e4-7779720c9120" providerId="ADAL" clId="{533073A5-818E-41E9-99C1-D26B93232A60}" dt="2023-09-29T19:37:07.746" v="4397" actId="1076"/>
        <pc:sldMkLst>
          <pc:docMk/>
          <pc:sldMk cId="0" sldId="258"/>
        </pc:sldMkLst>
        <pc:spChg chg="mod">
          <ac:chgData name="elisekat@student.ubc.ca" userId="03bdc915-5fdf-460e-99e4-7779720c9120" providerId="ADAL" clId="{533073A5-818E-41E9-99C1-D26B93232A60}" dt="2023-09-29T19:37:02.833" v="4395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37:07.746" v="4397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8:37:59.723" v="2339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53:46.746" v="1679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8:38:11.891" v="2342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36:49.555" v="4384" actId="20577"/>
          <ac:spMkLst>
            <pc:docMk/>
            <pc:sldMk cId="0" sldId="258"/>
            <ac:spMk id="11" creationId="{00000000-0000-0000-0000-000000000000}"/>
          </ac:spMkLst>
        </pc:spChg>
        <pc:grpChg chg="mod">
          <ac:chgData name="elisekat@student.ubc.ca" userId="03bdc915-5fdf-460e-99e4-7779720c9120" providerId="ADAL" clId="{533073A5-818E-41E9-99C1-D26B93232A60}" dt="2023-09-29T19:37:05.095" v="4396" actId="14100"/>
          <ac:grpSpMkLst>
            <pc:docMk/>
            <pc:sldMk cId="0" sldId="258"/>
            <ac:grpSpMk id="3" creationId="{00000000-0000-0000-0000-000000000000}"/>
          </ac:grpSpMkLst>
        </pc:grpChg>
      </pc:sldChg>
      <pc:sldChg chg="modSp mod">
        <pc:chgData name="elisekat@student.ubc.ca" userId="03bdc915-5fdf-460e-99e4-7779720c9120" providerId="ADAL" clId="{533073A5-818E-41E9-99C1-D26B93232A60}" dt="2023-09-29T19:37:25.020" v="4409" actId="1076"/>
        <pc:sldMkLst>
          <pc:docMk/>
          <pc:sldMk cId="0" sldId="259"/>
        </pc:sldMkLst>
        <pc:spChg chg="mod">
          <ac:chgData name="elisekat@student.ubc.ca" userId="03bdc915-5fdf-460e-99e4-7779720c9120" providerId="ADAL" clId="{533073A5-818E-41E9-99C1-D26B93232A60}" dt="2023-09-29T19:37:25.020" v="4409" actId="1076"/>
          <ac:spMkLst>
            <pc:docMk/>
            <pc:sldMk cId="0" sldId="259"/>
            <ac:spMk id="17" creationId="{00000000-0000-0000-0000-000000000000}"/>
          </ac:spMkLst>
        </pc:spChg>
        <pc:grpChg chg="mod">
          <ac:chgData name="elisekat@student.ubc.ca" userId="03bdc915-5fdf-460e-99e4-7779720c9120" providerId="ADAL" clId="{533073A5-818E-41E9-99C1-D26B93232A60}" dt="2023-09-29T19:36:03.744" v="4381" actId="1076"/>
          <ac:grpSpMkLst>
            <pc:docMk/>
            <pc:sldMk cId="0" sldId="259"/>
            <ac:grpSpMk id="15" creationId="{00000000-0000-0000-0000-000000000000}"/>
          </ac:grpSpMkLst>
        </pc:grpChg>
      </pc:sldChg>
      <pc:sldChg chg="addSp delSp modSp mod">
        <pc:chgData name="elisekat@student.ubc.ca" userId="03bdc915-5fdf-460e-99e4-7779720c9120" providerId="ADAL" clId="{533073A5-818E-41E9-99C1-D26B93232A60}" dt="2023-09-29T19:42:22.821" v="4561" actId="1076"/>
        <pc:sldMkLst>
          <pc:docMk/>
          <pc:sldMk cId="0" sldId="260"/>
        </pc:sldMkLst>
        <pc:spChg chg="del topLvl">
          <ac:chgData name="elisekat@student.ubc.ca" userId="03bdc915-5fdf-460e-99e4-7779720c9120" providerId="ADAL" clId="{533073A5-818E-41E9-99C1-D26B93232A60}" dt="2023-09-29T19:37:31.617" v="4410" actId="478"/>
          <ac:spMkLst>
            <pc:docMk/>
            <pc:sldMk cId="0" sldId="260"/>
            <ac:spMk id="17" creationId="{00000000-0000-0000-0000-000000000000}"/>
          </ac:spMkLst>
        </pc:spChg>
        <pc:spChg chg="mod ord topLvl">
          <ac:chgData name="elisekat@student.ubc.ca" userId="03bdc915-5fdf-460e-99e4-7779720c9120" providerId="ADAL" clId="{533073A5-818E-41E9-99C1-D26B93232A60}" dt="2023-09-29T19:37:52.262" v="4416" actId="1076"/>
          <ac:spMkLst>
            <pc:docMk/>
            <pc:sldMk cId="0" sldId="260"/>
            <ac:spMk id="18" creationId="{00000000-0000-0000-0000-000000000000}"/>
          </ac:spMkLst>
        </pc:spChg>
        <pc:spChg chg="add mod">
          <ac:chgData name="elisekat@student.ubc.ca" userId="03bdc915-5fdf-460e-99e4-7779720c9120" providerId="ADAL" clId="{533073A5-818E-41E9-99C1-D26B93232A60}" dt="2023-09-29T19:37:38.290" v="4411"/>
          <ac:spMkLst>
            <pc:docMk/>
            <pc:sldMk cId="0" sldId="260"/>
            <ac:spMk id="22" creationId="{B2D145AE-A02C-B6E6-9C5D-DBC2D7E8E64A}"/>
          </ac:spMkLst>
        </pc:spChg>
        <pc:grpChg chg="mod">
          <ac:chgData name="elisekat@student.ubc.ca" userId="03bdc915-5fdf-460e-99e4-7779720c9120" providerId="ADAL" clId="{533073A5-818E-41E9-99C1-D26B93232A60}" dt="2023-09-29T19:14:23.821" v="4324" actId="1076"/>
          <ac:grpSpMkLst>
            <pc:docMk/>
            <pc:sldMk cId="0" sldId="260"/>
            <ac:grpSpMk id="7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19:42:22.821" v="4561" actId="1076"/>
          <ac:grpSpMkLst>
            <pc:docMk/>
            <pc:sldMk cId="0" sldId="260"/>
            <ac:grpSpMk id="10" creationId="{00000000-0000-0000-0000-000000000000}"/>
          </ac:grpSpMkLst>
        </pc:grpChg>
        <pc:grpChg chg="del">
          <ac:chgData name="elisekat@student.ubc.ca" userId="03bdc915-5fdf-460e-99e4-7779720c9120" providerId="ADAL" clId="{533073A5-818E-41E9-99C1-D26B93232A60}" dt="2023-09-29T19:37:31.617" v="4410" actId="478"/>
          <ac:grpSpMkLst>
            <pc:docMk/>
            <pc:sldMk cId="0" sldId="260"/>
            <ac:grpSpMk id="16" creationId="{00000000-0000-0000-0000-000000000000}"/>
          </ac:grpSpMkLst>
        </pc:grpChg>
      </pc:sldChg>
      <pc:sldChg chg="addSp delSp modSp mod">
        <pc:chgData name="elisekat@student.ubc.ca" userId="03bdc915-5fdf-460e-99e4-7779720c9120" providerId="ADAL" clId="{533073A5-818E-41E9-99C1-D26B93232A60}" dt="2023-09-29T19:43:25.411" v="4606" actId="20577"/>
        <pc:sldMkLst>
          <pc:docMk/>
          <pc:sldMk cId="0" sldId="261"/>
        </pc:sldMkLst>
        <pc:spChg chg="mod">
          <ac:chgData name="elisekat@student.ubc.ca" userId="03bdc915-5fdf-460e-99e4-7779720c9120" providerId="ADAL" clId="{533073A5-818E-41E9-99C1-D26B93232A60}" dt="2023-09-29T07:33:34.512" v="515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33:36.771" v="516" actId="1076"/>
          <ac:spMkLst>
            <pc:docMk/>
            <pc:sldMk cId="0" sldId="261"/>
            <ac:spMk id="5" creationId="{00000000-0000-0000-0000-000000000000}"/>
          </ac:spMkLst>
        </pc:spChg>
        <pc:spChg chg="add del mod">
          <ac:chgData name="elisekat@student.ubc.ca" userId="03bdc915-5fdf-460e-99e4-7779720c9120" providerId="ADAL" clId="{533073A5-818E-41E9-99C1-D26B93232A60}" dt="2023-09-29T19:42:14.583" v="4557" actId="478"/>
          <ac:spMkLst>
            <pc:docMk/>
            <pc:sldMk cId="0" sldId="261"/>
            <ac:spMk id="8" creationId="{77582D2D-A0B0-6282-D277-5013A0660B77}"/>
          </ac:spMkLst>
        </pc:spChg>
        <pc:spChg chg="add del mod">
          <ac:chgData name="elisekat@student.ubc.ca" userId="03bdc915-5fdf-460e-99e4-7779720c9120" providerId="ADAL" clId="{533073A5-818E-41E9-99C1-D26B93232A60}" dt="2023-09-29T19:42:16.751" v="4559" actId="478"/>
          <ac:spMkLst>
            <pc:docMk/>
            <pc:sldMk cId="0" sldId="261"/>
            <ac:spMk id="9" creationId="{A983A23C-5AAF-1FFD-B8AB-D97C0BEBBF2B}"/>
          </ac:spMkLst>
        </pc:spChg>
        <pc:spChg chg="add del mod">
          <ac:chgData name="elisekat@student.ubc.ca" userId="03bdc915-5fdf-460e-99e4-7779720c9120" providerId="ADAL" clId="{533073A5-818E-41E9-99C1-D26B93232A60}" dt="2023-09-29T19:42:46.053" v="4569" actId="478"/>
          <ac:spMkLst>
            <pc:docMk/>
            <pc:sldMk cId="0" sldId="261"/>
            <ac:spMk id="10" creationId="{DDD8CA0E-273A-B1BD-BB0A-7615DF7A9CA5}"/>
          </ac:spMkLst>
        </pc:spChg>
        <pc:spChg chg="add del mod">
          <ac:chgData name="elisekat@student.ubc.ca" userId="03bdc915-5fdf-460e-99e4-7779720c9120" providerId="ADAL" clId="{533073A5-818E-41E9-99C1-D26B93232A60}" dt="2023-09-29T19:42:50.955" v="4577" actId="478"/>
          <ac:spMkLst>
            <pc:docMk/>
            <pc:sldMk cId="0" sldId="261"/>
            <ac:spMk id="12" creationId="{9379E5C2-9B51-0169-C2E2-CED4F6AF9A66}"/>
          </ac:spMkLst>
        </pc:spChg>
        <pc:spChg chg="mod">
          <ac:chgData name="elisekat@student.ubc.ca" userId="03bdc915-5fdf-460e-99e4-7779720c9120" providerId="ADAL" clId="{533073A5-818E-41E9-99C1-D26B93232A60}" dt="2023-09-29T19:43:17.613" v="4578"/>
          <ac:spMkLst>
            <pc:docMk/>
            <pc:sldMk cId="0" sldId="261"/>
            <ac:spMk id="15" creationId="{3FF7E593-48A1-D0EA-5D9D-2DB3C3D33ADC}"/>
          </ac:spMkLst>
        </pc:spChg>
        <pc:spChg chg="mod">
          <ac:chgData name="elisekat@student.ubc.ca" userId="03bdc915-5fdf-460e-99e4-7779720c9120" providerId="ADAL" clId="{533073A5-818E-41E9-99C1-D26B93232A60}" dt="2023-09-29T19:43:25.411" v="4606" actId="20577"/>
          <ac:spMkLst>
            <pc:docMk/>
            <pc:sldMk cId="0" sldId="261"/>
            <ac:spMk id="16" creationId="{CD2A938B-349C-E14D-0253-E8C0C95E4833}"/>
          </ac:spMkLst>
        </pc:spChg>
        <pc:grpChg chg="add mod">
          <ac:chgData name="elisekat@student.ubc.ca" userId="03bdc915-5fdf-460e-99e4-7779720c9120" providerId="ADAL" clId="{533073A5-818E-41E9-99C1-D26B93232A60}" dt="2023-09-29T19:43:17.613" v="4578"/>
          <ac:grpSpMkLst>
            <pc:docMk/>
            <pc:sldMk cId="0" sldId="261"/>
            <ac:grpSpMk id="14" creationId="{9BD6A513-F46F-84F9-33C7-3E768DA33530}"/>
          </ac:grpSpMkLst>
        </pc:grpChg>
        <pc:picChg chg="add mod modCrop">
          <ac:chgData name="elisekat@student.ubc.ca" userId="03bdc915-5fdf-460e-99e4-7779720c9120" providerId="ADAL" clId="{533073A5-818E-41E9-99C1-D26B93232A60}" dt="2023-09-29T07:33:28.233" v="513" actId="14100"/>
          <ac:picMkLst>
            <pc:docMk/>
            <pc:sldMk cId="0" sldId="261"/>
            <ac:picMk id="7" creationId="{4FF50B2F-3689-E48E-F6AA-1C62FB6EF500}"/>
          </ac:picMkLst>
        </pc:picChg>
        <pc:picChg chg="add del mod">
          <ac:chgData name="elisekat@student.ubc.ca" userId="03bdc915-5fdf-460e-99e4-7779720c9120" providerId="ADAL" clId="{533073A5-818E-41E9-99C1-D26B93232A60}" dt="2023-09-29T07:32:35.168" v="498" actId="478"/>
          <ac:picMkLst>
            <pc:docMk/>
            <pc:sldMk cId="0" sldId="261"/>
            <ac:picMk id="9" creationId="{72820896-E090-F018-51C2-EFCAF59964F0}"/>
          </ac:picMkLst>
        </pc:picChg>
        <pc:picChg chg="add mod ord">
          <ac:chgData name="elisekat@student.ubc.ca" userId="03bdc915-5fdf-460e-99e4-7779720c9120" providerId="ADAL" clId="{533073A5-818E-41E9-99C1-D26B93232A60}" dt="2023-09-29T07:33:19.602" v="511" actId="1076"/>
          <ac:picMkLst>
            <pc:docMk/>
            <pc:sldMk cId="0" sldId="261"/>
            <ac:picMk id="11" creationId="{5EA2ABEE-D4AD-FC02-B670-7B7932247C9D}"/>
          </ac:picMkLst>
        </pc:picChg>
        <pc:picChg chg="add mod">
          <ac:chgData name="elisekat@student.ubc.ca" userId="03bdc915-5fdf-460e-99e4-7779720c9120" providerId="ADAL" clId="{533073A5-818E-41E9-99C1-D26B93232A60}" dt="2023-09-29T07:33:40.976" v="517" actId="1076"/>
          <ac:picMkLst>
            <pc:docMk/>
            <pc:sldMk cId="0" sldId="261"/>
            <ac:picMk id="13" creationId="{13D90F3A-5C09-0F60-3645-75D414668652}"/>
          </ac:picMkLst>
        </pc:picChg>
      </pc:sldChg>
      <pc:sldChg chg="addSp modSp mod">
        <pc:chgData name="elisekat@student.ubc.ca" userId="03bdc915-5fdf-460e-99e4-7779720c9120" providerId="ADAL" clId="{533073A5-818E-41E9-99C1-D26B93232A60}" dt="2023-09-29T19:45:18.018" v="4754" actId="313"/>
        <pc:sldMkLst>
          <pc:docMk/>
          <pc:sldMk cId="0" sldId="262"/>
        </pc:sldMkLst>
        <pc:spChg chg="mod">
          <ac:chgData name="elisekat@student.ubc.ca" userId="03bdc915-5fdf-460e-99e4-7779720c9120" providerId="ADAL" clId="{533073A5-818E-41E9-99C1-D26B93232A60}" dt="2023-09-29T07:23:55.636" v="143" actId="5793"/>
          <ac:spMkLst>
            <pc:docMk/>
            <pc:sldMk cId="0" sldId="262"/>
            <ac:spMk id="6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3:27.986" v="4607"/>
          <ac:spMkLst>
            <pc:docMk/>
            <pc:sldMk cId="0" sldId="262"/>
            <ac:spMk id="11" creationId="{133F14E2-97B6-FF9E-3EB1-2608CEC6DC9A}"/>
          </ac:spMkLst>
        </pc:spChg>
        <pc:spChg chg="mod">
          <ac:chgData name="elisekat@student.ubc.ca" userId="03bdc915-5fdf-460e-99e4-7779720c9120" providerId="ADAL" clId="{533073A5-818E-41E9-99C1-D26B93232A60}" dt="2023-09-29T19:45:18.018" v="4754" actId="313"/>
          <ac:spMkLst>
            <pc:docMk/>
            <pc:sldMk cId="0" sldId="262"/>
            <ac:spMk id="12" creationId="{C8EBE4A5-F5F8-40E6-D594-C329B6A91BC9}"/>
          </ac:spMkLst>
        </pc:spChg>
        <pc:grpChg chg="add mod">
          <ac:chgData name="elisekat@student.ubc.ca" userId="03bdc915-5fdf-460e-99e4-7779720c9120" providerId="ADAL" clId="{533073A5-818E-41E9-99C1-D26B93232A60}" dt="2023-09-29T19:43:27.986" v="4607"/>
          <ac:grpSpMkLst>
            <pc:docMk/>
            <pc:sldMk cId="0" sldId="262"/>
            <ac:grpSpMk id="3" creationId="{60E8DB15-FB85-33FA-697C-91925E67CDD3}"/>
          </ac:grpSpMkLst>
        </pc:grpChg>
      </pc:sldChg>
      <pc:sldChg chg="addSp delSp modSp mod">
        <pc:chgData name="elisekat@student.ubc.ca" userId="03bdc915-5fdf-460e-99e4-7779720c9120" providerId="ADAL" clId="{533073A5-818E-41E9-99C1-D26B93232A60}" dt="2023-09-29T19:45:25.019" v="4757" actId="313"/>
        <pc:sldMkLst>
          <pc:docMk/>
          <pc:sldMk cId="0" sldId="263"/>
        </pc:sldMkLst>
        <pc:spChg chg="mod">
          <ac:chgData name="elisekat@student.ubc.ca" userId="03bdc915-5fdf-460e-99e4-7779720c9120" providerId="ADAL" clId="{533073A5-818E-41E9-99C1-D26B93232A60}" dt="2023-09-29T19:45:25.019" v="4757" actId="313"/>
          <ac:spMkLst>
            <pc:docMk/>
            <pc:sldMk cId="0" sldId="263"/>
            <ac:spMk id="7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15:01.646" v="4326" actId="108"/>
          <ac:spMkLst>
            <pc:docMk/>
            <pc:sldMk cId="0" sldId="263"/>
            <ac:spMk id="10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23:37.043" v="117" actId="5793"/>
          <ac:spMkLst>
            <pc:docMk/>
            <pc:sldMk cId="0" sldId="263"/>
            <ac:spMk id="11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26:46.043" v="430" actId="20577"/>
          <ac:spMkLst>
            <pc:docMk/>
            <pc:sldMk cId="0" sldId="263"/>
            <ac:spMk id="12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27:22.883" v="436" actId="5793"/>
          <ac:spMkLst>
            <pc:docMk/>
            <pc:sldMk cId="0" sldId="263"/>
            <ac:spMk id="13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3:53.341" v="4646"/>
          <ac:spMkLst>
            <pc:docMk/>
            <pc:sldMk cId="0" sldId="263"/>
            <ac:spMk id="16" creationId="{15A4FAE2-521A-BC17-FB91-4BF5F07DA506}"/>
          </ac:spMkLst>
        </pc:spChg>
        <pc:spChg chg="mod">
          <ac:chgData name="elisekat@student.ubc.ca" userId="03bdc915-5fdf-460e-99e4-7779720c9120" providerId="ADAL" clId="{533073A5-818E-41E9-99C1-D26B93232A60}" dt="2023-09-29T19:43:53.341" v="4646"/>
          <ac:spMkLst>
            <pc:docMk/>
            <pc:sldMk cId="0" sldId="263"/>
            <ac:spMk id="17" creationId="{E2142487-185A-16A5-7D3D-6D2AAC96A4ED}"/>
          </ac:spMkLst>
        </pc:spChg>
        <pc:spChg chg="mod">
          <ac:chgData name="elisekat@student.ubc.ca" userId="03bdc915-5fdf-460e-99e4-7779720c9120" providerId="ADAL" clId="{533073A5-818E-41E9-99C1-D26B93232A60}" dt="2023-09-29T19:43:56.460" v="4649"/>
          <ac:spMkLst>
            <pc:docMk/>
            <pc:sldMk cId="0" sldId="263"/>
            <ac:spMk id="19" creationId="{473B12A8-1AFB-F81D-0117-93DA0F790037}"/>
          </ac:spMkLst>
        </pc:spChg>
        <pc:spChg chg="mod">
          <ac:chgData name="elisekat@student.ubc.ca" userId="03bdc915-5fdf-460e-99e4-7779720c9120" providerId="ADAL" clId="{533073A5-818E-41E9-99C1-D26B93232A60}" dt="2023-09-29T19:43:56.460" v="4649"/>
          <ac:spMkLst>
            <pc:docMk/>
            <pc:sldMk cId="0" sldId="263"/>
            <ac:spMk id="20" creationId="{F4B50F00-C53F-338D-809B-2FF2DF95F45E}"/>
          </ac:spMkLst>
        </pc:spChg>
        <pc:grpChg chg="mod">
          <ac:chgData name="elisekat@student.ubc.ca" userId="03bdc915-5fdf-460e-99e4-7779720c9120" providerId="ADAL" clId="{533073A5-818E-41E9-99C1-D26B93232A60}" dt="2023-09-29T07:27:33.493" v="438" actId="1076"/>
          <ac:grpSpMkLst>
            <pc:docMk/>
            <pc:sldMk cId="0" sldId="263"/>
            <ac:grpSpMk id="5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07:26:35.963" v="429" actId="1076"/>
          <ac:grpSpMkLst>
            <pc:docMk/>
            <pc:sldMk cId="0" sldId="263"/>
            <ac:grpSpMk id="9" creationId="{00000000-0000-0000-0000-000000000000}"/>
          </ac:grpSpMkLst>
        </pc:grpChg>
        <pc:grpChg chg="add del mod">
          <ac:chgData name="elisekat@student.ubc.ca" userId="03bdc915-5fdf-460e-99e4-7779720c9120" providerId="ADAL" clId="{533073A5-818E-41E9-99C1-D26B93232A60}" dt="2023-09-29T19:43:54.197" v="4647"/>
          <ac:grpSpMkLst>
            <pc:docMk/>
            <pc:sldMk cId="0" sldId="263"/>
            <ac:grpSpMk id="14" creationId="{CAC23B6C-7D75-1922-694C-6DCE58FAD5E8}"/>
          </ac:grpSpMkLst>
        </pc:grpChg>
        <pc:grpChg chg="add del mod">
          <ac:chgData name="elisekat@student.ubc.ca" userId="03bdc915-5fdf-460e-99e4-7779720c9120" providerId="ADAL" clId="{533073A5-818E-41E9-99C1-D26B93232A60}" dt="2023-09-29T19:43:57.331" v="4650"/>
          <ac:grpSpMkLst>
            <pc:docMk/>
            <pc:sldMk cId="0" sldId="263"/>
            <ac:grpSpMk id="18" creationId="{7CD9DDED-A521-CE8B-37A1-59C4CED150BC}"/>
          </ac:grpSpMkLst>
        </pc:grpChg>
        <pc:picChg chg="add mod">
          <ac:chgData name="elisekat@student.ubc.ca" userId="03bdc915-5fdf-460e-99e4-7779720c9120" providerId="ADAL" clId="{533073A5-818E-41E9-99C1-D26B93232A60}" dt="2023-09-29T07:27:36.173" v="439" actId="1076"/>
          <ac:picMkLst>
            <pc:docMk/>
            <pc:sldMk cId="0" sldId="263"/>
            <ac:picMk id="15" creationId="{AA51CF4B-8631-B96D-0671-A04A8D6E86E4}"/>
          </ac:picMkLst>
        </pc:picChg>
      </pc:sldChg>
      <pc:sldChg chg="addSp delSp modSp mod">
        <pc:chgData name="elisekat@student.ubc.ca" userId="03bdc915-5fdf-460e-99e4-7779720c9120" providerId="ADAL" clId="{533073A5-818E-41E9-99C1-D26B93232A60}" dt="2023-09-29T19:45:28.510" v="4759" actId="20577"/>
        <pc:sldMkLst>
          <pc:docMk/>
          <pc:sldMk cId="0" sldId="264"/>
        </pc:sldMkLst>
        <pc:spChg chg="del">
          <ac:chgData name="elisekat@student.ubc.ca" userId="03bdc915-5fdf-460e-99e4-7779720c9120" providerId="ADAL" clId="{533073A5-818E-41E9-99C1-D26B93232A60}" dt="2023-09-29T07:34:35.502" v="520" actId="478"/>
          <ac:spMkLst>
            <pc:docMk/>
            <pc:sldMk cId="0" sldId="264"/>
            <ac:spMk id="3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4:06.580" v="4653"/>
          <ac:spMkLst>
            <pc:docMk/>
            <pc:sldMk cId="0" sldId="264"/>
            <ac:spMk id="4" creationId="{D10F970D-67D6-D3DF-3B62-AA61A364D61E}"/>
          </ac:spMkLst>
        </pc:spChg>
        <pc:spChg chg="mod">
          <ac:chgData name="elisekat@student.ubc.ca" userId="03bdc915-5fdf-460e-99e4-7779720c9120" providerId="ADAL" clId="{533073A5-818E-41E9-99C1-D26B93232A60}" dt="2023-09-29T19:45:28.510" v="4759" actId="20577"/>
          <ac:spMkLst>
            <pc:docMk/>
            <pc:sldMk cId="0" sldId="264"/>
            <ac:spMk id="5" creationId="{1078DC8E-7689-508C-9CC7-678C41D56B68}"/>
          </ac:spMkLst>
        </pc:spChg>
        <pc:spChg chg="mod">
          <ac:chgData name="elisekat@student.ubc.ca" userId="03bdc915-5fdf-460e-99e4-7779720c9120" providerId="ADAL" clId="{533073A5-818E-41E9-99C1-D26B93232A60}" dt="2023-09-29T07:28:19.011" v="447" actId="14100"/>
          <ac:spMkLst>
            <pc:docMk/>
            <pc:sldMk cId="0" sldId="264"/>
            <ac:spMk id="48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34:30.912" v="519" actId="1076"/>
          <ac:spMkLst>
            <pc:docMk/>
            <pc:sldMk cId="0" sldId="264"/>
            <ac:spMk id="49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35:11.257" v="651" actId="1076"/>
          <ac:spMkLst>
            <pc:docMk/>
            <pc:sldMk cId="0" sldId="264"/>
            <ac:spMk id="50" creationId="{00000000-0000-0000-0000-000000000000}"/>
          </ac:spMkLst>
        </pc:spChg>
        <pc:spChg chg="add del">
          <ac:chgData name="elisekat@student.ubc.ca" userId="03bdc915-5fdf-460e-99e4-7779720c9120" providerId="ADAL" clId="{533073A5-818E-41E9-99C1-D26B93232A60}" dt="2023-09-29T07:28:00.315" v="442" actId="478"/>
          <ac:spMkLst>
            <pc:docMk/>
            <pc:sldMk cId="0" sldId="264"/>
            <ac:spMk id="54" creationId="{C9DC65A4-CD1A-6755-AC3E-C38CB6269718}"/>
          </ac:spMkLst>
        </pc:spChg>
        <pc:grpChg chg="add mod">
          <ac:chgData name="elisekat@student.ubc.ca" userId="03bdc915-5fdf-460e-99e4-7779720c9120" providerId="ADAL" clId="{533073A5-818E-41E9-99C1-D26B93232A60}" dt="2023-09-29T19:44:22.491" v="4693" actId="1076"/>
          <ac:grpSpMkLst>
            <pc:docMk/>
            <pc:sldMk cId="0" sldId="264"/>
            <ac:grpSpMk id="3" creationId="{1A778ADB-A8E5-12F7-3442-A58BC7E5FE1B}"/>
          </ac:grpSpMkLst>
        </pc:grpChg>
        <pc:grpChg chg="del">
          <ac:chgData name="elisekat@student.ubc.ca" userId="03bdc915-5fdf-460e-99e4-7779720c9120" providerId="ADAL" clId="{533073A5-818E-41E9-99C1-D26B93232A60}" dt="2023-09-29T07:27:58.483" v="440" actId="478"/>
          <ac:grpSpMkLst>
            <pc:docMk/>
            <pc:sldMk cId="0" sldId="264"/>
            <ac:grpSpMk id="4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07:28:32.323" v="453" actId="1076"/>
          <ac:grpSpMkLst>
            <pc:docMk/>
            <pc:sldMk cId="0" sldId="264"/>
            <ac:grpSpMk id="47" creationId="{00000000-0000-0000-0000-000000000000}"/>
          </ac:grpSpMkLst>
        </pc:grpChg>
        <pc:picChg chg="add mod">
          <ac:chgData name="elisekat@student.ubc.ca" userId="03bdc915-5fdf-460e-99e4-7779720c9120" providerId="ADAL" clId="{533073A5-818E-41E9-99C1-D26B93232A60}" dt="2023-09-29T07:28:24.909" v="451" actId="1076"/>
          <ac:picMkLst>
            <pc:docMk/>
            <pc:sldMk cId="0" sldId="264"/>
            <ac:picMk id="56" creationId="{42D5D35B-4314-3771-E39C-817D7FC08004}"/>
          </ac:picMkLst>
        </pc:picChg>
      </pc:sldChg>
      <pc:sldChg chg="addSp delSp modSp mod">
        <pc:chgData name="elisekat@student.ubc.ca" userId="03bdc915-5fdf-460e-99e4-7779720c9120" providerId="ADAL" clId="{533073A5-818E-41E9-99C1-D26B93232A60}" dt="2023-09-29T19:45:33.836" v="4761" actId="20577"/>
        <pc:sldMkLst>
          <pc:docMk/>
          <pc:sldMk cId="0" sldId="265"/>
        </pc:sldMkLst>
        <pc:spChg chg="add del mod">
          <ac:chgData name="elisekat@student.ubc.ca" userId="03bdc915-5fdf-460e-99e4-7779720c9120" providerId="ADAL" clId="{533073A5-818E-41E9-99C1-D26B93232A60}" dt="2023-09-29T07:45:05.520" v="1260" actId="14100"/>
          <ac:spMkLst>
            <pc:docMk/>
            <pc:sldMk cId="0" sldId="265"/>
            <ac:spMk id="2" creationId="{00000000-0000-0000-0000-000000000000}"/>
          </ac:spMkLst>
        </pc:spChg>
        <pc:spChg chg="del">
          <ac:chgData name="elisekat@student.ubc.ca" userId="03bdc915-5fdf-460e-99e4-7779720c9120" providerId="ADAL" clId="{533073A5-818E-41E9-99C1-D26B93232A60}" dt="2023-09-29T07:41:20.631" v="1075" actId="478"/>
          <ac:spMkLst>
            <pc:docMk/>
            <pc:sldMk cId="0" sldId="265"/>
            <ac:spMk id="3" creationId="{00000000-0000-0000-0000-000000000000}"/>
          </ac:spMkLst>
        </pc:spChg>
        <pc:spChg chg="del">
          <ac:chgData name="elisekat@student.ubc.ca" userId="03bdc915-5fdf-460e-99e4-7779720c9120" providerId="ADAL" clId="{533073A5-818E-41E9-99C1-D26B93232A60}" dt="2023-09-29T07:41:19.723" v="1074" actId="478"/>
          <ac:spMkLst>
            <pc:docMk/>
            <pc:sldMk cId="0" sldId="265"/>
            <ac:spMk id="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5:33.836" v="4761" actId="20577"/>
          <ac:spMkLst>
            <pc:docMk/>
            <pc:sldMk cId="0" sldId="265"/>
            <ac:spMk id="7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45:30.773" v="1268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16:17.806" v="4359" actId="20577"/>
          <ac:spMkLst>
            <pc:docMk/>
            <pc:sldMk cId="0" sldId="265"/>
            <ac:spMk id="11" creationId="{00000000-0000-0000-0000-000000000000}"/>
          </ac:spMkLst>
        </pc:spChg>
        <pc:spChg chg="del">
          <ac:chgData name="elisekat@student.ubc.ca" userId="03bdc915-5fdf-460e-99e4-7779720c9120" providerId="ADAL" clId="{533073A5-818E-41E9-99C1-D26B93232A60}" dt="2023-09-29T07:36:45.865" v="816" actId="478"/>
          <ac:spMkLst>
            <pc:docMk/>
            <pc:sldMk cId="0" sldId="265"/>
            <ac:spMk id="12" creationId="{00000000-0000-0000-0000-000000000000}"/>
          </ac:spMkLst>
        </pc:spChg>
        <pc:spChg chg="del">
          <ac:chgData name="elisekat@student.ubc.ca" userId="03bdc915-5fdf-460e-99e4-7779720c9120" providerId="ADAL" clId="{533073A5-818E-41E9-99C1-D26B93232A60}" dt="2023-09-29T07:36:47.962" v="817" actId="478"/>
          <ac:spMkLst>
            <pc:docMk/>
            <pc:sldMk cId="0" sldId="265"/>
            <ac:spMk id="13" creationId="{00000000-0000-0000-0000-000000000000}"/>
          </ac:spMkLst>
        </pc:spChg>
        <pc:spChg chg="add">
          <ac:chgData name="elisekat@student.ubc.ca" userId="03bdc915-5fdf-460e-99e4-7779720c9120" providerId="ADAL" clId="{533073A5-818E-41E9-99C1-D26B93232A60}" dt="2023-09-29T07:39:46.121" v="936"/>
          <ac:spMkLst>
            <pc:docMk/>
            <pc:sldMk cId="0" sldId="265"/>
            <ac:spMk id="14" creationId="{E0088EFE-3AF0-A8C3-BAA4-6D0116D9D9C9}"/>
          </ac:spMkLst>
        </pc:spChg>
        <pc:spChg chg="add del mod">
          <ac:chgData name="elisekat@student.ubc.ca" userId="03bdc915-5fdf-460e-99e4-7779720c9120" providerId="ADAL" clId="{533073A5-818E-41E9-99C1-D26B93232A60}" dt="2023-09-29T07:39:51.881" v="938" actId="478"/>
          <ac:spMkLst>
            <pc:docMk/>
            <pc:sldMk cId="0" sldId="265"/>
            <ac:spMk id="15" creationId="{CFD7ACCB-EC6A-E516-4768-133ABCDE513E}"/>
          </ac:spMkLst>
        </pc:spChg>
        <pc:grpChg chg="mod">
          <ac:chgData name="elisekat@student.ubc.ca" userId="03bdc915-5fdf-460e-99e4-7779720c9120" providerId="ADAL" clId="{533073A5-818E-41E9-99C1-D26B93232A60}" dt="2023-09-29T07:42:30.010" v="1098" actId="1076"/>
          <ac:grpSpMkLst>
            <pc:docMk/>
            <pc:sldMk cId="0" sldId="265"/>
            <ac:grpSpMk id="5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07:45:16.940" v="1263" actId="1076"/>
          <ac:grpSpMkLst>
            <pc:docMk/>
            <pc:sldMk cId="0" sldId="265"/>
            <ac:grpSpMk id="9" creationId="{00000000-0000-0000-0000-000000000000}"/>
          </ac:grpSpMkLst>
        </pc:grpChg>
        <pc:picChg chg="add mod">
          <ac:chgData name="elisekat@student.ubc.ca" userId="03bdc915-5fdf-460e-99e4-7779720c9120" providerId="ADAL" clId="{533073A5-818E-41E9-99C1-D26B93232A60}" dt="2023-09-29T07:45:09.360" v="1261" actId="14100"/>
          <ac:picMkLst>
            <pc:docMk/>
            <pc:sldMk cId="0" sldId="265"/>
            <ac:picMk id="17" creationId="{C4387732-68C4-A649-09C9-C73CC65DA7C7}"/>
          </ac:picMkLst>
        </pc:picChg>
        <pc:picChg chg="add del">
          <ac:chgData name="elisekat@student.ubc.ca" userId="03bdc915-5fdf-460e-99e4-7779720c9120" providerId="ADAL" clId="{533073A5-818E-41E9-99C1-D26B93232A60}" dt="2023-09-29T07:43:33.540" v="1212" actId="478"/>
          <ac:picMkLst>
            <pc:docMk/>
            <pc:sldMk cId="0" sldId="265"/>
            <ac:picMk id="19" creationId="{AB8E4A5F-3F61-59A9-5D8A-85ED610EAFB4}"/>
          </ac:picMkLst>
        </pc:picChg>
        <pc:picChg chg="add del mod">
          <ac:chgData name="elisekat@student.ubc.ca" userId="03bdc915-5fdf-460e-99e4-7779720c9120" providerId="ADAL" clId="{533073A5-818E-41E9-99C1-D26B93232A60}" dt="2023-09-29T07:44:48.790" v="1254" actId="478"/>
          <ac:picMkLst>
            <pc:docMk/>
            <pc:sldMk cId="0" sldId="265"/>
            <ac:picMk id="21" creationId="{D5B979A1-AFDD-F352-37CD-E887BC97751A}"/>
          </ac:picMkLst>
        </pc:picChg>
      </pc:sldChg>
      <pc:sldChg chg="addSp delSp modSp mod">
        <pc:chgData name="elisekat@student.ubc.ca" userId="03bdc915-5fdf-460e-99e4-7779720c9120" providerId="ADAL" clId="{533073A5-818E-41E9-99C1-D26B93232A60}" dt="2023-09-29T20:12:37.680" v="6372" actId="1076"/>
        <pc:sldMkLst>
          <pc:docMk/>
          <pc:sldMk cId="0" sldId="266"/>
        </pc:sldMkLst>
        <pc:spChg chg="mod">
          <ac:chgData name="elisekat@student.ubc.ca" userId="03bdc915-5fdf-460e-99e4-7779720c9120" providerId="ADAL" clId="{533073A5-818E-41E9-99C1-D26B93232A60}" dt="2023-09-29T20:12:31.882" v="6370" actId="1076"/>
          <ac:spMkLst>
            <pc:docMk/>
            <pc:sldMk cId="0" sldId="266"/>
            <ac:spMk id="2" creationId="{00000000-0000-0000-0000-000000000000}"/>
          </ac:spMkLst>
        </pc:spChg>
        <pc:spChg chg="del">
          <ac:chgData name="elisekat@student.ubc.ca" userId="03bdc915-5fdf-460e-99e4-7779720c9120" providerId="ADAL" clId="{533073A5-818E-41E9-99C1-D26B93232A60}" dt="2023-09-29T18:39:17.629" v="2345" actId="478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elisekat@student.ubc.ca" userId="03bdc915-5fdf-460e-99e4-7779720c9120" providerId="ADAL" clId="{533073A5-818E-41E9-99C1-D26B93232A60}" dt="2023-09-29T19:08:38.107" v="4215" actId="478"/>
          <ac:spMkLst>
            <pc:docMk/>
            <pc:sldMk cId="0" sldId="266"/>
            <ac:spMk id="3" creationId="{8E9875F1-D1EF-4124-4124-B554987B0C2C}"/>
          </ac:spMkLst>
        </pc:spChg>
        <pc:spChg chg="mod">
          <ac:chgData name="elisekat@student.ubc.ca" userId="03bdc915-5fdf-460e-99e4-7779720c9120" providerId="ADAL" clId="{533073A5-818E-41E9-99C1-D26B93232A60}" dt="2023-09-29T19:09:38.790" v="4226" actId="1076"/>
          <ac:spMkLst>
            <pc:docMk/>
            <pc:sldMk cId="0" sldId="266"/>
            <ac:spMk id="5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20:12:34.809" v="6371" actId="1076"/>
          <ac:spMkLst>
            <pc:docMk/>
            <pc:sldMk cId="0" sldId="266"/>
            <ac:spMk id="6" creationId="{00000000-0000-0000-0000-000000000000}"/>
          </ac:spMkLst>
        </pc:spChg>
        <pc:spChg chg="del">
          <ac:chgData name="elisekat@student.ubc.ca" userId="03bdc915-5fdf-460e-99e4-7779720c9120" providerId="ADAL" clId="{533073A5-818E-41E9-99C1-D26B93232A60}" dt="2023-09-29T18:39:14.625" v="2344" actId="478"/>
          <ac:spMkLst>
            <pc:docMk/>
            <pc:sldMk cId="0" sldId="266"/>
            <ac:spMk id="7" creationId="{00000000-0000-0000-0000-000000000000}"/>
          </ac:spMkLst>
        </pc:spChg>
        <pc:spChg chg="add del mod">
          <ac:chgData name="elisekat@student.ubc.ca" userId="03bdc915-5fdf-460e-99e4-7779720c9120" providerId="ADAL" clId="{533073A5-818E-41E9-99C1-D26B93232A60}" dt="2023-09-29T18:44:51.557" v="2351"/>
          <ac:spMkLst>
            <pc:docMk/>
            <pc:sldMk cId="0" sldId="266"/>
            <ac:spMk id="11" creationId="{DEB43E29-A9EF-A3B5-8EDF-EFA236A8E652}"/>
          </ac:spMkLst>
        </pc:spChg>
        <pc:spChg chg="add mod">
          <ac:chgData name="elisekat@student.ubc.ca" userId="03bdc915-5fdf-460e-99e4-7779720c9120" providerId="ADAL" clId="{533073A5-818E-41E9-99C1-D26B93232A60}" dt="2023-09-29T19:44:39.207" v="4698" actId="1076"/>
          <ac:spMkLst>
            <pc:docMk/>
            <pc:sldMk cId="0" sldId="266"/>
            <ac:spMk id="12" creationId="{7E898652-91AE-B45A-226A-EC8973A26D9B}"/>
          </ac:spMkLst>
        </pc:spChg>
        <pc:spChg chg="add mod">
          <ac:chgData name="elisekat@student.ubc.ca" userId="03bdc915-5fdf-460e-99e4-7779720c9120" providerId="ADAL" clId="{533073A5-818E-41E9-99C1-D26B93232A60}" dt="2023-09-29T19:44:44.149" v="4700" actId="1076"/>
          <ac:spMkLst>
            <pc:docMk/>
            <pc:sldMk cId="0" sldId="266"/>
            <ac:spMk id="13" creationId="{E4F41613-B7D9-A859-BBAD-E3E13C12F3CC}"/>
          </ac:spMkLst>
        </pc:spChg>
        <pc:spChg chg="add mod">
          <ac:chgData name="elisekat@student.ubc.ca" userId="03bdc915-5fdf-460e-99e4-7779720c9120" providerId="ADAL" clId="{533073A5-818E-41E9-99C1-D26B93232A60}" dt="2023-09-29T19:44:41.948" v="4699" actId="1076"/>
          <ac:spMkLst>
            <pc:docMk/>
            <pc:sldMk cId="0" sldId="266"/>
            <ac:spMk id="14" creationId="{51E2AB97-0582-50B8-38BF-799381EC364F}"/>
          </ac:spMkLst>
        </pc:spChg>
        <pc:spChg chg="add del mod">
          <ac:chgData name="elisekat@student.ubc.ca" userId="03bdc915-5fdf-460e-99e4-7779720c9120" providerId="ADAL" clId="{533073A5-818E-41E9-99C1-D26B93232A60}" dt="2023-09-29T18:48:31.946" v="2509" actId="21"/>
          <ac:spMkLst>
            <pc:docMk/>
            <pc:sldMk cId="0" sldId="266"/>
            <ac:spMk id="15" creationId="{1E045DE5-87C8-BEF2-D53E-92A3BA868274}"/>
          </ac:spMkLst>
        </pc:spChg>
        <pc:spChg chg="mod">
          <ac:chgData name="elisekat@student.ubc.ca" userId="03bdc915-5fdf-460e-99e4-7779720c9120" providerId="ADAL" clId="{533073A5-818E-41E9-99C1-D26B93232A60}" dt="2023-09-29T19:44:50.067" v="4703"/>
          <ac:spMkLst>
            <pc:docMk/>
            <pc:sldMk cId="0" sldId="266"/>
            <ac:spMk id="15" creationId="{FAA4AED3-E4D6-E7CA-089F-2AE0DE108DE0}"/>
          </ac:spMkLst>
        </pc:spChg>
        <pc:spChg chg="add mod">
          <ac:chgData name="elisekat@student.ubc.ca" userId="03bdc915-5fdf-460e-99e4-7779720c9120" providerId="ADAL" clId="{533073A5-818E-41E9-99C1-D26B93232A60}" dt="2023-09-29T19:09:33.280" v="4225" actId="1076"/>
          <ac:spMkLst>
            <pc:docMk/>
            <pc:sldMk cId="0" sldId="266"/>
            <ac:spMk id="16" creationId="{E65FE92F-A2E1-4C83-8B05-29F4E2D6E347}"/>
          </ac:spMkLst>
        </pc:spChg>
        <pc:spChg chg="mod">
          <ac:chgData name="elisekat@student.ubc.ca" userId="03bdc915-5fdf-460e-99e4-7779720c9120" providerId="ADAL" clId="{533073A5-818E-41E9-99C1-D26B93232A60}" dt="2023-09-29T19:45:37.333" v="4763" actId="20577"/>
          <ac:spMkLst>
            <pc:docMk/>
            <pc:sldMk cId="0" sldId="266"/>
            <ac:spMk id="17" creationId="{255F5D65-3DD2-B50C-0316-908D0DF19893}"/>
          </ac:spMkLst>
        </pc:spChg>
        <pc:grpChg chg="add mod">
          <ac:chgData name="elisekat@student.ubc.ca" userId="03bdc915-5fdf-460e-99e4-7779720c9120" providerId="ADAL" clId="{533073A5-818E-41E9-99C1-D26B93232A60}" dt="2023-09-29T19:44:50.067" v="4703"/>
          <ac:grpSpMkLst>
            <pc:docMk/>
            <pc:sldMk cId="0" sldId="266"/>
            <ac:grpSpMk id="3" creationId="{2EF9E88F-02A7-C5B9-986E-84FC532383BE}"/>
          </ac:grpSpMkLst>
        </pc:grpChg>
        <pc:grpChg chg="mod">
          <ac:chgData name="elisekat@student.ubc.ca" userId="03bdc915-5fdf-460e-99e4-7779720c9120" providerId="ADAL" clId="{533073A5-818E-41E9-99C1-D26B93232A60}" dt="2023-09-29T20:12:37.680" v="6372" actId="1076"/>
          <ac:grpSpMkLst>
            <pc:docMk/>
            <pc:sldMk cId="0" sldId="266"/>
            <ac:grpSpMk id="4" creationId="{00000000-0000-0000-0000-000000000000}"/>
          </ac:grpSpMkLst>
        </pc:grpChg>
        <pc:picChg chg="mod">
          <ac:chgData name="elisekat@student.ubc.ca" userId="03bdc915-5fdf-460e-99e4-7779720c9120" providerId="ADAL" clId="{533073A5-818E-41E9-99C1-D26B93232A60}" dt="2023-09-29T19:44:48.997" v="4702" actId="1076"/>
          <ac:picMkLst>
            <pc:docMk/>
            <pc:sldMk cId="0" sldId="266"/>
            <ac:picMk id="11" creationId="{129D8BBB-E0A0-C0D8-310F-96C451B573C9}"/>
          </ac:picMkLst>
        </pc:picChg>
        <pc:picChg chg="add mod">
          <ac:chgData name="elisekat@student.ubc.ca" userId="03bdc915-5fdf-460e-99e4-7779720c9120" providerId="ADAL" clId="{533073A5-818E-41E9-99C1-D26B93232A60}" dt="2023-09-29T19:44:47.725" v="4701" actId="1076"/>
          <ac:picMkLst>
            <pc:docMk/>
            <pc:sldMk cId="0" sldId="266"/>
            <ac:picMk id="1027" creationId="{EEE27D01-4D41-4F53-AC71-B685267663E3}"/>
          </ac:picMkLst>
        </pc:picChg>
      </pc:sldChg>
      <pc:sldChg chg="addSp delSp modSp mod">
        <pc:chgData name="elisekat@student.ubc.ca" userId="03bdc915-5fdf-460e-99e4-7779720c9120" providerId="ADAL" clId="{533073A5-818E-41E9-99C1-D26B93232A60}" dt="2023-09-29T19:45:42.106" v="4766" actId="20577"/>
        <pc:sldMkLst>
          <pc:docMk/>
          <pc:sldMk cId="0" sldId="267"/>
        </pc:sldMkLst>
        <pc:spChg chg="mod">
          <ac:chgData name="elisekat@student.ubc.ca" userId="03bdc915-5fdf-460e-99e4-7779720c9120" providerId="ADAL" clId="{533073A5-818E-41E9-99C1-D26B93232A60}" dt="2023-09-29T19:02:54.525" v="4031" actId="1076"/>
          <ac:spMkLst>
            <pc:docMk/>
            <pc:sldMk cId="0" sldId="267"/>
            <ac:spMk id="2" creationId="{00000000-0000-0000-0000-000000000000}"/>
          </ac:spMkLst>
        </pc:spChg>
        <pc:spChg chg="add del">
          <ac:chgData name="elisekat@student.ubc.ca" userId="03bdc915-5fdf-460e-99e4-7779720c9120" providerId="ADAL" clId="{533073A5-818E-41E9-99C1-D26B93232A60}" dt="2023-09-29T19:02:43.050" v="4025" actId="478"/>
          <ac:spMkLst>
            <pc:docMk/>
            <pc:sldMk cId="0" sldId="267"/>
            <ac:spMk id="3" creationId="{00000000-0000-0000-0000-000000000000}"/>
          </ac:spMkLst>
        </pc:spChg>
        <pc:spChg chg="add del">
          <ac:chgData name="elisekat@student.ubc.ca" userId="03bdc915-5fdf-460e-99e4-7779720c9120" providerId="ADAL" clId="{533073A5-818E-41E9-99C1-D26B93232A60}" dt="2023-09-29T19:02:44.003" v="4026" actId="478"/>
          <ac:spMkLst>
            <pc:docMk/>
            <pc:sldMk cId="0" sldId="267"/>
            <ac:spMk id="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5:42.106" v="4766" actId="20577"/>
          <ac:spMkLst>
            <pc:docMk/>
            <pc:sldMk cId="0" sldId="267"/>
            <ac:spMk id="7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8:51:48.021" v="2860" actId="20577"/>
          <ac:spMkLst>
            <pc:docMk/>
            <pc:sldMk cId="0" sldId="267"/>
            <ac:spMk id="10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30:27.530" v="4380" actId="20577"/>
          <ac:spMkLst>
            <pc:docMk/>
            <pc:sldMk cId="0" sldId="267"/>
            <ac:spMk id="11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8:56:27.634" v="3208" actId="313"/>
          <ac:spMkLst>
            <pc:docMk/>
            <pc:sldMk cId="0" sldId="267"/>
            <ac:spMk id="12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03:15.589" v="4052" actId="20577"/>
          <ac:spMkLst>
            <pc:docMk/>
            <pc:sldMk cId="0" sldId="267"/>
            <ac:spMk id="13" creationId="{00000000-0000-0000-0000-000000000000}"/>
          </ac:spMkLst>
        </pc:spChg>
        <pc:spChg chg="del">
          <ac:chgData name="elisekat@student.ubc.ca" userId="03bdc915-5fdf-460e-99e4-7779720c9120" providerId="ADAL" clId="{533073A5-818E-41E9-99C1-D26B93232A60}" dt="2023-09-29T18:51:51.212" v="2861" actId="478"/>
          <ac:spMkLst>
            <pc:docMk/>
            <pc:sldMk cId="0" sldId="267"/>
            <ac:spMk id="14" creationId="{00000000-0000-0000-0000-000000000000}"/>
          </ac:spMkLst>
        </pc:spChg>
        <pc:spChg chg="add del mod">
          <ac:chgData name="elisekat@student.ubc.ca" userId="03bdc915-5fdf-460e-99e4-7779720c9120" providerId="ADAL" clId="{533073A5-818E-41E9-99C1-D26B93232A60}" dt="2023-09-29T19:02:46.679" v="4027" actId="478"/>
          <ac:spMkLst>
            <pc:docMk/>
            <pc:sldMk cId="0" sldId="267"/>
            <ac:spMk id="15" creationId="{89159F14-726E-D6B7-8B2A-E76EF6775DB7}"/>
          </ac:spMkLst>
        </pc:spChg>
        <pc:spChg chg="add del mod">
          <ac:chgData name="elisekat@student.ubc.ca" userId="03bdc915-5fdf-460e-99e4-7779720c9120" providerId="ADAL" clId="{533073A5-818E-41E9-99C1-D26B93232A60}" dt="2023-09-29T19:02:58.402" v="4032" actId="1076"/>
          <ac:spMkLst>
            <pc:docMk/>
            <pc:sldMk cId="0" sldId="267"/>
            <ac:spMk id="16" creationId="{AE7178FF-9800-1B20-3B8C-29EC429E31F1}"/>
          </ac:spMkLst>
        </pc:spChg>
        <pc:grpChg chg="mod">
          <ac:chgData name="elisekat@student.ubc.ca" userId="03bdc915-5fdf-460e-99e4-7779720c9120" providerId="ADAL" clId="{533073A5-818E-41E9-99C1-D26B93232A60}" dt="2023-09-29T18:57:45.192" v="3530" actId="1076"/>
          <ac:grpSpMkLst>
            <pc:docMk/>
            <pc:sldMk cId="0" sldId="267"/>
            <ac:grpSpMk id="5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19:02:52.128" v="4029" actId="1076"/>
          <ac:grpSpMkLst>
            <pc:docMk/>
            <pc:sldMk cId="0" sldId="267"/>
            <ac:grpSpMk id="9" creationId="{00000000-0000-0000-0000-000000000000}"/>
          </ac:grpSpMkLst>
        </pc:grpChg>
      </pc:sldChg>
      <pc:sldChg chg="addSp modSp mod">
        <pc:chgData name="elisekat@student.ubc.ca" userId="03bdc915-5fdf-460e-99e4-7779720c9120" providerId="ADAL" clId="{533073A5-818E-41E9-99C1-D26B93232A60}" dt="2023-09-29T19:46:45.554" v="4826" actId="1036"/>
        <pc:sldMkLst>
          <pc:docMk/>
          <pc:sldMk cId="0" sldId="268"/>
        </pc:sldMkLst>
        <pc:spChg chg="mod">
          <ac:chgData name="elisekat@student.ubc.ca" userId="03bdc915-5fdf-460e-99e4-7779720c9120" providerId="ADAL" clId="{533073A5-818E-41E9-99C1-D26B93232A60}" dt="2023-09-29T08:02:32.610" v="1683" actId="113"/>
          <ac:spMkLst>
            <pc:docMk/>
            <pc:sldMk cId="0" sldId="268"/>
            <ac:spMk id="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5:45.659" v="4767"/>
          <ac:spMkLst>
            <pc:docMk/>
            <pc:sldMk cId="0" sldId="268"/>
            <ac:spMk id="6" creationId="{0F6A7BD1-1C1D-D3C0-5BD9-E52F41489B3F}"/>
          </ac:spMkLst>
        </pc:spChg>
        <pc:spChg chg="mod">
          <ac:chgData name="elisekat@student.ubc.ca" userId="03bdc915-5fdf-460e-99e4-7779720c9120" providerId="ADAL" clId="{533073A5-818E-41E9-99C1-D26B93232A60}" dt="2023-09-29T19:46:45.554" v="4826" actId="1036"/>
          <ac:spMkLst>
            <pc:docMk/>
            <pc:sldMk cId="0" sldId="268"/>
            <ac:spMk id="7" creationId="{232E9EE4-8F39-A999-01FC-214D3A2314F8}"/>
          </ac:spMkLst>
        </pc:spChg>
        <pc:grpChg chg="add mod">
          <ac:chgData name="elisekat@student.ubc.ca" userId="03bdc915-5fdf-460e-99e4-7779720c9120" providerId="ADAL" clId="{533073A5-818E-41E9-99C1-D26B93232A60}" dt="2023-09-29T19:45:45.659" v="4767"/>
          <ac:grpSpMkLst>
            <pc:docMk/>
            <pc:sldMk cId="0" sldId="268"/>
            <ac:grpSpMk id="5" creationId="{7F1E76A9-827B-0F62-71F8-C4E361A9F8A7}"/>
          </ac:grpSpMkLst>
        </pc:grpChg>
      </pc:sldChg>
      <pc:sldChg chg="addSp modSp mod">
        <pc:chgData name="elisekat@student.ubc.ca" userId="03bdc915-5fdf-460e-99e4-7779720c9120" providerId="ADAL" clId="{533073A5-818E-41E9-99C1-D26B93232A60}" dt="2023-09-29T19:47:35.364" v="4860" actId="20577"/>
        <pc:sldMkLst>
          <pc:docMk/>
          <pc:sldMk cId="0" sldId="269"/>
        </pc:sldMkLst>
        <pc:spChg chg="mod">
          <ac:chgData name="elisekat@student.ubc.ca" userId="03bdc915-5fdf-460e-99e4-7779720c9120" providerId="ADAL" clId="{533073A5-818E-41E9-99C1-D26B93232A60}" dt="2023-09-29T19:47:13.311" v="4830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27.568" v="4835" actId="1076"/>
          <ac:spMkLst>
            <pc:docMk/>
            <pc:sldMk cId="0" sldId="269"/>
            <ac:spMk id="11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13.311" v="4830" actId="1076"/>
          <ac:spMkLst>
            <pc:docMk/>
            <pc:sldMk cId="0" sldId="269"/>
            <ac:spMk id="12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13.311" v="4830" actId="1076"/>
          <ac:spMkLst>
            <pc:docMk/>
            <pc:sldMk cId="0" sldId="269"/>
            <ac:spMk id="13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13.311" v="4830" actId="1076"/>
          <ac:spMkLst>
            <pc:docMk/>
            <pc:sldMk cId="0" sldId="269"/>
            <ac:spMk id="1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13.311" v="4830" actId="1076"/>
          <ac:spMkLst>
            <pc:docMk/>
            <pc:sldMk cId="0" sldId="269"/>
            <ac:spMk id="15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13.311" v="4830" actId="1076"/>
          <ac:spMkLst>
            <pc:docMk/>
            <pc:sldMk cId="0" sldId="269"/>
            <ac:spMk id="16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13.311" v="4830" actId="1076"/>
          <ac:spMkLst>
            <pc:docMk/>
            <pc:sldMk cId="0" sldId="269"/>
            <ac:spMk id="17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13.311" v="4830" actId="1076"/>
          <ac:spMkLst>
            <pc:docMk/>
            <pc:sldMk cId="0" sldId="269"/>
            <ac:spMk id="18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13.311" v="4830" actId="1076"/>
          <ac:spMkLst>
            <pc:docMk/>
            <pc:sldMk cId="0" sldId="269"/>
            <ac:spMk id="19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30.384" v="4836"/>
          <ac:spMkLst>
            <pc:docMk/>
            <pc:sldMk cId="0" sldId="269"/>
            <ac:spMk id="22" creationId="{CE39DE8C-129D-3FC9-6CE1-4C38BD942A44}"/>
          </ac:spMkLst>
        </pc:spChg>
        <pc:spChg chg="mod">
          <ac:chgData name="elisekat@student.ubc.ca" userId="03bdc915-5fdf-460e-99e4-7779720c9120" providerId="ADAL" clId="{533073A5-818E-41E9-99C1-D26B93232A60}" dt="2023-09-29T19:47:35.364" v="4860" actId="20577"/>
          <ac:spMkLst>
            <pc:docMk/>
            <pc:sldMk cId="0" sldId="269"/>
            <ac:spMk id="23" creationId="{BF4A6C35-BAC6-E7AD-BC21-C196BB3C4D95}"/>
          </ac:spMkLst>
        </pc:spChg>
        <pc:grpChg chg="mod">
          <ac:chgData name="elisekat@student.ubc.ca" userId="03bdc915-5fdf-460e-99e4-7779720c9120" providerId="ADAL" clId="{533073A5-818E-41E9-99C1-D26B93232A60}" dt="2023-09-29T19:47:13.311" v="4830" actId="1076"/>
          <ac:grpSpMkLst>
            <pc:docMk/>
            <pc:sldMk cId="0" sldId="269"/>
            <ac:grpSpMk id="3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19:47:13.311" v="4830" actId="1076"/>
          <ac:grpSpMkLst>
            <pc:docMk/>
            <pc:sldMk cId="0" sldId="269"/>
            <ac:grpSpMk id="5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19:47:13.311" v="4830" actId="1076"/>
          <ac:grpSpMkLst>
            <pc:docMk/>
            <pc:sldMk cId="0" sldId="269"/>
            <ac:grpSpMk id="7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19:47:13.311" v="4830" actId="1076"/>
          <ac:grpSpMkLst>
            <pc:docMk/>
            <pc:sldMk cId="0" sldId="269"/>
            <ac:grpSpMk id="9" creationId="{00000000-0000-0000-0000-000000000000}"/>
          </ac:grpSpMkLst>
        </pc:grpChg>
        <pc:grpChg chg="add mod">
          <ac:chgData name="elisekat@student.ubc.ca" userId="03bdc915-5fdf-460e-99e4-7779720c9120" providerId="ADAL" clId="{533073A5-818E-41E9-99C1-D26B93232A60}" dt="2023-09-29T19:47:30.384" v="4836"/>
          <ac:grpSpMkLst>
            <pc:docMk/>
            <pc:sldMk cId="0" sldId="269"/>
            <ac:grpSpMk id="20" creationId="{B6ED0581-9A43-38F9-54D4-6F4DF1C3B675}"/>
          </ac:grpSpMkLst>
        </pc:grpChg>
        <pc:picChg chg="mod">
          <ac:chgData name="elisekat@student.ubc.ca" userId="03bdc915-5fdf-460e-99e4-7779720c9120" providerId="ADAL" clId="{533073A5-818E-41E9-99C1-D26B93232A60}" dt="2023-09-29T19:47:23.818" v="4834" actId="1076"/>
          <ac:picMkLst>
            <pc:docMk/>
            <pc:sldMk cId="0" sldId="269"/>
            <ac:picMk id="21" creationId="{64760CBE-1CFD-F438-0D12-B16A9253471B}"/>
          </ac:picMkLst>
        </pc:picChg>
      </pc:sldChg>
      <pc:sldChg chg="addSp modSp mod ord">
        <pc:chgData name="elisekat@student.ubc.ca" userId="03bdc915-5fdf-460e-99e4-7779720c9120" providerId="ADAL" clId="{533073A5-818E-41E9-99C1-D26B93232A60}" dt="2023-09-29T20:14:21.424" v="6612" actId="20577"/>
        <pc:sldMkLst>
          <pc:docMk/>
          <pc:sldMk cId="0" sldId="270"/>
        </pc:sldMkLst>
        <pc:spChg chg="mod">
          <ac:chgData name="elisekat@student.ubc.ca" userId="03bdc915-5fdf-460e-99e4-7779720c9120" providerId="ADAL" clId="{533073A5-818E-41E9-99C1-D26B93232A60}" dt="2023-09-29T07:51:59.736" v="1662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52:08.797" v="1665" actId="1076"/>
          <ac:spMkLst>
            <pc:docMk/>
            <pc:sldMk cId="0" sldId="270"/>
            <ac:spMk id="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51:50.059" v="1657" actId="14100"/>
          <ac:spMkLst>
            <pc:docMk/>
            <pc:sldMk cId="0" sldId="270"/>
            <ac:spMk id="7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58:54.921" v="5131" actId="207"/>
          <ac:spMkLst>
            <pc:docMk/>
            <pc:sldMk cId="0" sldId="270"/>
            <ac:spMk id="9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07:52:14.510" v="1666" actId="313"/>
          <ac:spMkLst>
            <pc:docMk/>
            <pc:sldMk cId="0" sldId="270"/>
            <ac:spMk id="10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7:37.968" v="4861"/>
          <ac:spMkLst>
            <pc:docMk/>
            <pc:sldMk cId="0" sldId="270"/>
            <ac:spMk id="17" creationId="{A1E11921-9842-9B89-A844-6571C48B1572}"/>
          </ac:spMkLst>
        </pc:spChg>
        <pc:spChg chg="mod">
          <ac:chgData name="elisekat@student.ubc.ca" userId="03bdc915-5fdf-460e-99e4-7779720c9120" providerId="ADAL" clId="{533073A5-818E-41E9-99C1-D26B93232A60}" dt="2023-09-29T20:14:21.424" v="6612" actId="20577"/>
          <ac:spMkLst>
            <pc:docMk/>
            <pc:sldMk cId="0" sldId="270"/>
            <ac:spMk id="18" creationId="{ECC0BCB8-57FD-3AAB-2226-3E325975B5D6}"/>
          </ac:spMkLst>
        </pc:spChg>
        <pc:grpChg chg="mod">
          <ac:chgData name="elisekat@student.ubc.ca" userId="03bdc915-5fdf-460e-99e4-7779720c9120" providerId="ADAL" clId="{533073A5-818E-41E9-99C1-D26B93232A60}" dt="2023-09-29T07:52:02.619" v="1664" actId="1076"/>
          <ac:grpSpMkLst>
            <pc:docMk/>
            <pc:sldMk cId="0" sldId="270"/>
            <ac:grpSpMk id="8" creationId="{00000000-0000-0000-0000-000000000000}"/>
          </ac:grpSpMkLst>
        </pc:grpChg>
        <pc:grpChg chg="add mod">
          <ac:chgData name="elisekat@student.ubc.ca" userId="03bdc915-5fdf-460e-99e4-7779720c9120" providerId="ADAL" clId="{533073A5-818E-41E9-99C1-D26B93232A60}" dt="2023-09-29T19:47:37.968" v="4861"/>
          <ac:grpSpMkLst>
            <pc:docMk/>
            <pc:sldMk cId="0" sldId="270"/>
            <ac:grpSpMk id="16" creationId="{F38AEFAC-0698-3047-2B19-D756FEF9935A}"/>
          </ac:grpSpMkLst>
        </pc:grpChg>
      </pc:sldChg>
      <pc:sldChg chg="addSp modSp mod">
        <pc:chgData name="elisekat@student.ubc.ca" userId="03bdc915-5fdf-460e-99e4-7779720c9120" providerId="ADAL" clId="{533073A5-818E-41E9-99C1-D26B93232A60}" dt="2023-09-29T19:48:06.148" v="4910" actId="20577"/>
        <pc:sldMkLst>
          <pc:docMk/>
          <pc:sldMk cId="0" sldId="271"/>
        </pc:sldMkLst>
        <pc:spChg chg="mod">
          <ac:chgData name="elisekat@student.ubc.ca" userId="03bdc915-5fdf-460e-99e4-7779720c9120" providerId="ADAL" clId="{533073A5-818E-41E9-99C1-D26B93232A60}" dt="2023-09-29T19:47:54.917" v="4889"/>
          <ac:spMkLst>
            <pc:docMk/>
            <pc:sldMk cId="0" sldId="271"/>
            <ac:spMk id="5" creationId="{44FADAFC-370A-5EA6-69A6-47719ECB5A4A}"/>
          </ac:spMkLst>
        </pc:spChg>
        <pc:spChg chg="mod">
          <ac:chgData name="elisekat@student.ubc.ca" userId="03bdc915-5fdf-460e-99e4-7779720c9120" providerId="ADAL" clId="{533073A5-818E-41E9-99C1-D26B93232A60}" dt="2023-09-29T19:48:06.148" v="4910" actId="20577"/>
          <ac:spMkLst>
            <pc:docMk/>
            <pc:sldMk cId="0" sldId="271"/>
            <ac:spMk id="6" creationId="{5CB46E21-0925-2F26-C13A-DDFFD4AB5BD9}"/>
          </ac:spMkLst>
        </pc:spChg>
        <pc:grpChg chg="add mod">
          <ac:chgData name="elisekat@student.ubc.ca" userId="03bdc915-5fdf-460e-99e4-7779720c9120" providerId="ADAL" clId="{533073A5-818E-41E9-99C1-D26B93232A60}" dt="2023-09-29T19:47:54.917" v="4889"/>
          <ac:grpSpMkLst>
            <pc:docMk/>
            <pc:sldMk cId="0" sldId="271"/>
            <ac:grpSpMk id="4" creationId="{1CB9B6CB-7584-9BFC-14A8-C66C080A41C9}"/>
          </ac:grpSpMkLst>
        </pc:grpChg>
      </pc:sldChg>
      <pc:sldChg chg="addSp delSp modSp mod ord">
        <pc:chgData name="elisekat@student.ubc.ca" userId="03bdc915-5fdf-460e-99e4-7779720c9120" providerId="ADAL" clId="{533073A5-818E-41E9-99C1-D26B93232A60}" dt="2023-09-29T19:48:18.307" v="4938" actId="20577"/>
        <pc:sldMkLst>
          <pc:docMk/>
          <pc:sldMk cId="0" sldId="273"/>
        </pc:sldMkLst>
        <pc:spChg chg="mod">
          <ac:chgData name="elisekat@student.ubc.ca" userId="03bdc915-5fdf-460e-99e4-7779720c9120" providerId="ADAL" clId="{533073A5-818E-41E9-99C1-D26B93232A60}" dt="2023-09-29T19:04:00.482" v="4116" actId="14100"/>
          <ac:spMkLst>
            <pc:docMk/>
            <pc:sldMk cId="0" sldId="273"/>
            <ac:spMk id="8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05:26.309" v="4152" actId="14100"/>
          <ac:spMkLst>
            <pc:docMk/>
            <pc:sldMk cId="0" sldId="273"/>
            <ac:spMk id="11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04:19.101" v="4121" actId="1076"/>
          <ac:spMkLst>
            <pc:docMk/>
            <pc:sldMk cId="0" sldId="273"/>
            <ac:spMk id="13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05:39.441" v="4183" actId="14100"/>
          <ac:spMkLst>
            <pc:docMk/>
            <pc:sldMk cId="0" sldId="273"/>
            <ac:spMk id="1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19:48:09.294" v="4911"/>
          <ac:spMkLst>
            <pc:docMk/>
            <pc:sldMk cId="0" sldId="273"/>
            <ac:spMk id="17" creationId="{44E6886B-B97C-6D6B-777B-AFDB76B450D8}"/>
          </ac:spMkLst>
        </pc:spChg>
        <pc:spChg chg="mod">
          <ac:chgData name="elisekat@student.ubc.ca" userId="03bdc915-5fdf-460e-99e4-7779720c9120" providerId="ADAL" clId="{533073A5-818E-41E9-99C1-D26B93232A60}" dt="2023-09-29T19:48:18.307" v="4938" actId="20577"/>
          <ac:spMkLst>
            <pc:docMk/>
            <pc:sldMk cId="0" sldId="273"/>
            <ac:spMk id="18" creationId="{072D0DA0-2EDC-A630-11BF-C5617AFB5DDA}"/>
          </ac:spMkLst>
        </pc:spChg>
        <pc:spChg chg="add del mod">
          <ac:chgData name="elisekat@student.ubc.ca" userId="03bdc915-5fdf-460e-99e4-7779720c9120" providerId="ADAL" clId="{533073A5-818E-41E9-99C1-D26B93232A60}" dt="2023-09-29T19:03:46.544" v="4084"/>
          <ac:spMkLst>
            <pc:docMk/>
            <pc:sldMk cId="0" sldId="273"/>
            <ac:spMk id="21" creationId="{57B557EB-AF5C-6450-117D-7E35E8FFAA33}"/>
          </ac:spMkLst>
        </pc:spChg>
        <pc:grpChg chg="del">
          <ac:chgData name="elisekat@student.ubc.ca" userId="03bdc915-5fdf-460e-99e4-7779720c9120" providerId="ADAL" clId="{533073A5-818E-41E9-99C1-D26B93232A60}" dt="2023-09-29T19:48:11.742" v="4912" actId="478"/>
          <ac:grpSpMkLst>
            <pc:docMk/>
            <pc:sldMk cId="0" sldId="273"/>
            <ac:grpSpMk id="2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19:04:10.192" v="4119" actId="1076"/>
          <ac:grpSpMkLst>
            <pc:docMk/>
            <pc:sldMk cId="0" sldId="273"/>
            <ac:grpSpMk id="9" creationId="{00000000-0000-0000-0000-000000000000}"/>
          </ac:grpSpMkLst>
        </pc:grpChg>
        <pc:grpChg chg="mod">
          <ac:chgData name="elisekat@student.ubc.ca" userId="03bdc915-5fdf-460e-99e4-7779720c9120" providerId="ADAL" clId="{533073A5-818E-41E9-99C1-D26B93232A60}" dt="2023-09-29T19:04:10.192" v="4119" actId="1076"/>
          <ac:grpSpMkLst>
            <pc:docMk/>
            <pc:sldMk cId="0" sldId="273"/>
            <ac:grpSpMk id="12" creationId="{00000000-0000-0000-0000-000000000000}"/>
          </ac:grpSpMkLst>
        </pc:grpChg>
        <pc:grpChg chg="del">
          <ac:chgData name="elisekat@student.ubc.ca" userId="03bdc915-5fdf-460e-99e4-7779720c9120" providerId="ADAL" clId="{533073A5-818E-41E9-99C1-D26B93232A60}" dt="2023-09-29T19:04:03.663" v="4118" actId="478"/>
          <ac:grpSpMkLst>
            <pc:docMk/>
            <pc:sldMk cId="0" sldId="273"/>
            <ac:grpSpMk id="15" creationId="{00000000-0000-0000-0000-000000000000}"/>
          </ac:grpSpMkLst>
        </pc:grpChg>
        <pc:grpChg chg="add mod">
          <ac:chgData name="elisekat@student.ubc.ca" userId="03bdc915-5fdf-460e-99e4-7779720c9120" providerId="ADAL" clId="{533073A5-818E-41E9-99C1-D26B93232A60}" dt="2023-09-29T19:48:09.294" v="4911"/>
          <ac:grpSpMkLst>
            <pc:docMk/>
            <pc:sldMk cId="0" sldId="273"/>
            <ac:grpSpMk id="16" creationId="{1AC6CD2E-ECF7-C8D8-0789-94E55730C9D9}"/>
          </ac:grpSpMkLst>
        </pc:grpChg>
        <pc:grpChg chg="del">
          <ac:chgData name="elisekat@student.ubc.ca" userId="03bdc915-5fdf-460e-99e4-7779720c9120" providerId="ADAL" clId="{533073A5-818E-41E9-99C1-D26B93232A60}" dt="2023-09-29T19:04:02.382" v="4117" actId="478"/>
          <ac:grpSpMkLst>
            <pc:docMk/>
            <pc:sldMk cId="0" sldId="273"/>
            <ac:grpSpMk id="18" creationId="{00000000-0000-0000-0000-000000000000}"/>
          </ac:grpSpMkLst>
        </pc:grpChg>
      </pc:sldChg>
      <pc:sldChg chg="new del">
        <pc:chgData name="elisekat@student.ubc.ca" userId="03bdc915-5fdf-460e-99e4-7779720c9120" providerId="ADAL" clId="{533073A5-818E-41E9-99C1-D26B93232A60}" dt="2023-09-29T18:28:23.557" v="1712" actId="47"/>
        <pc:sldMkLst>
          <pc:docMk/>
          <pc:sldMk cId="1488128620" sldId="274"/>
        </pc:sldMkLst>
      </pc:sldChg>
      <pc:sldChg chg="add del setBg">
        <pc:chgData name="elisekat@student.ubc.ca" userId="03bdc915-5fdf-460e-99e4-7779720c9120" providerId="ADAL" clId="{533073A5-818E-41E9-99C1-D26B93232A60}" dt="2023-09-29T18:29:32.135" v="1716" actId="47"/>
        <pc:sldMkLst>
          <pc:docMk/>
          <pc:sldMk cId="1396603708" sldId="3470"/>
        </pc:sldMkLst>
      </pc:sldChg>
      <pc:sldChg chg="delSp modSp add del mod">
        <pc:chgData name="elisekat@student.ubc.ca" userId="03bdc915-5fdf-460e-99e4-7779720c9120" providerId="ADAL" clId="{533073A5-818E-41E9-99C1-D26B93232A60}" dt="2023-09-29T20:04:39.916" v="5742" actId="47"/>
        <pc:sldMkLst>
          <pc:docMk/>
          <pc:sldMk cId="2417744475" sldId="3499"/>
        </pc:sldMkLst>
        <pc:spChg chg="mod">
          <ac:chgData name="elisekat@student.ubc.ca" userId="03bdc915-5fdf-460e-99e4-7779720c9120" providerId="ADAL" clId="{533073A5-818E-41E9-99C1-D26B93232A60}" dt="2023-09-29T19:54:21.660" v="4952" actId="20577"/>
          <ac:spMkLst>
            <pc:docMk/>
            <pc:sldMk cId="2417744475" sldId="3499"/>
            <ac:spMk id="2" creationId="{C6356523-00E3-4A70-8E21-5FD0DC164A17}"/>
          </ac:spMkLst>
        </pc:spChg>
        <pc:spChg chg="del mod">
          <ac:chgData name="elisekat@student.ubc.ca" userId="03bdc915-5fdf-460e-99e4-7779720c9120" providerId="ADAL" clId="{533073A5-818E-41E9-99C1-D26B93232A60}" dt="2023-09-29T19:54:24.851" v="4954" actId="478"/>
          <ac:spMkLst>
            <pc:docMk/>
            <pc:sldMk cId="2417744475" sldId="3499"/>
            <ac:spMk id="20" creationId="{E3F36B3F-0707-4C82-9A3A-37981939EC17}"/>
          </ac:spMkLst>
        </pc:spChg>
        <pc:spChg chg="mod">
          <ac:chgData name="elisekat@student.ubc.ca" userId="03bdc915-5fdf-460e-99e4-7779720c9120" providerId="ADAL" clId="{533073A5-818E-41E9-99C1-D26B93232A60}" dt="2023-09-29T19:54:31.467" v="4956" actId="20577"/>
          <ac:spMkLst>
            <pc:docMk/>
            <pc:sldMk cId="2417744475" sldId="3499"/>
            <ac:spMk id="22" creationId="{9AD06D4D-8510-417C-885C-07B8D05D63B2}"/>
          </ac:spMkLst>
        </pc:spChg>
      </pc:sldChg>
      <pc:sldChg chg="add del setBg">
        <pc:chgData name="elisekat@student.ubc.ca" userId="03bdc915-5fdf-460e-99e4-7779720c9120" providerId="ADAL" clId="{533073A5-818E-41E9-99C1-D26B93232A60}" dt="2023-09-29T19:55:10.973" v="4958"/>
        <pc:sldMkLst>
          <pc:docMk/>
          <pc:sldMk cId="2412018501" sldId="3500"/>
        </pc:sldMkLst>
      </pc:sldChg>
      <pc:sldChg chg="addSp delSp modSp add mod">
        <pc:chgData name="elisekat@student.ubc.ca" userId="03bdc915-5fdf-460e-99e4-7779720c9120" providerId="ADAL" clId="{533073A5-818E-41E9-99C1-D26B93232A60}" dt="2023-09-29T20:29:19.208" v="8347" actId="20577"/>
        <pc:sldMkLst>
          <pc:docMk/>
          <pc:sldMk cId="3805397694" sldId="3500"/>
        </pc:sldMkLst>
        <pc:spChg chg="mod">
          <ac:chgData name="elisekat@student.ubc.ca" userId="03bdc915-5fdf-460e-99e4-7779720c9120" providerId="ADAL" clId="{533073A5-818E-41E9-99C1-D26B93232A60}" dt="2023-09-29T19:55:36.723" v="4969" actId="6549"/>
          <ac:spMkLst>
            <pc:docMk/>
            <pc:sldMk cId="3805397694" sldId="3500"/>
            <ac:spMk id="4" creationId="{00000000-0000-0000-0000-000000000000}"/>
          </ac:spMkLst>
        </pc:spChg>
        <pc:spChg chg="del">
          <ac:chgData name="elisekat@student.ubc.ca" userId="03bdc915-5fdf-460e-99e4-7779720c9120" providerId="ADAL" clId="{533073A5-818E-41E9-99C1-D26B93232A60}" dt="2023-09-29T19:55:31.609" v="4966" actId="478"/>
          <ac:spMkLst>
            <pc:docMk/>
            <pc:sldMk cId="3805397694" sldId="3500"/>
            <ac:spMk id="14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20:27:40.982" v="8275" actId="20577"/>
          <ac:spMkLst>
            <pc:docMk/>
            <pc:sldMk cId="3805397694" sldId="3500"/>
            <ac:spMk id="15" creationId="{00000000-0000-0000-0000-000000000000}"/>
          </ac:spMkLst>
        </pc:spChg>
        <pc:spChg chg="mod">
          <ac:chgData name="elisekat@student.ubc.ca" userId="03bdc915-5fdf-460e-99e4-7779720c9120" providerId="ADAL" clId="{533073A5-818E-41E9-99C1-D26B93232A60}" dt="2023-09-29T20:04:53.296" v="5752" actId="2711"/>
          <ac:spMkLst>
            <pc:docMk/>
            <pc:sldMk cId="3805397694" sldId="3500"/>
            <ac:spMk id="17" creationId="{A1E11921-9842-9B89-A844-6571C48B1572}"/>
          </ac:spMkLst>
        </pc:spChg>
        <pc:spChg chg="mod">
          <ac:chgData name="elisekat@student.ubc.ca" userId="03bdc915-5fdf-460e-99e4-7779720c9120" providerId="ADAL" clId="{533073A5-818E-41E9-99C1-D26B93232A60}" dt="2023-09-29T20:14:45.447" v="6613" actId="207"/>
          <ac:spMkLst>
            <pc:docMk/>
            <pc:sldMk cId="3805397694" sldId="3500"/>
            <ac:spMk id="18" creationId="{ECC0BCB8-57FD-3AAB-2226-3E325975B5D6}"/>
          </ac:spMkLst>
        </pc:spChg>
        <pc:spChg chg="add mod">
          <ac:chgData name="elisekat@student.ubc.ca" userId="03bdc915-5fdf-460e-99e4-7779720c9120" providerId="ADAL" clId="{533073A5-818E-41E9-99C1-D26B93232A60}" dt="2023-09-29T20:29:19.208" v="8347" actId="20577"/>
          <ac:spMkLst>
            <pc:docMk/>
            <pc:sldMk cId="3805397694" sldId="3500"/>
            <ac:spMk id="19" creationId="{0372F859-FF52-079F-5BBF-98D8955B93C4}"/>
          </ac:spMkLst>
        </pc:spChg>
        <pc:spChg chg="add mod">
          <ac:chgData name="elisekat@student.ubc.ca" userId="03bdc915-5fdf-460e-99e4-7779720c9120" providerId="ADAL" clId="{533073A5-818E-41E9-99C1-D26B93232A60}" dt="2023-09-29T20:25:21.441" v="8234" actId="1076"/>
          <ac:spMkLst>
            <pc:docMk/>
            <pc:sldMk cId="3805397694" sldId="3500"/>
            <ac:spMk id="21" creationId="{B13A14E2-5383-42C6-7A57-395E83E5636B}"/>
          </ac:spMkLst>
        </pc:spChg>
        <pc:spChg chg="add mod">
          <ac:chgData name="elisekat@student.ubc.ca" userId="03bdc915-5fdf-460e-99e4-7779720c9120" providerId="ADAL" clId="{533073A5-818E-41E9-99C1-D26B93232A60}" dt="2023-09-29T20:25:21.441" v="8234" actId="1076"/>
          <ac:spMkLst>
            <pc:docMk/>
            <pc:sldMk cId="3805397694" sldId="3500"/>
            <ac:spMk id="22" creationId="{4AFA107F-1024-711B-1F21-27489C228783}"/>
          </ac:spMkLst>
        </pc:spChg>
        <pc:spChg chg="add mod">
          <ac:chgData name="elisekat@student.ubc.ca" userId="03bdc915-5fdf-460e-99e4-7779720c9120" providerId="ADAL" clId="{533073A5-818E-41E9-99C1-D26B93232A60}" dt="2023-09-29T20:25:43.102" v="8240" actId="14100"/>
          <ac:spMkLst>
            <pc:docMk/>
            <pc:sldMk cId="3805397694" sldId="3500"/>
            <ac:spMk id="23" creationId="{C7A40D6A-BFEE-CE69-FC98-FF05B56558EF}"/>
          </ac:spMkLst>
        </pc:spChg>
        <pc:spChg chg="add mod">
          <ac:chgData name="elisekat@student.ubc.ca" userId="03bdc915-5fdf-460e-99e4-7779720c9120" providerId="ADAL" clId="{533073A5-818E-41E9-99C1-D26B93232A60}" dt="2023-09-29T20:25:21.441" v="8234" actId="1076"/>
          <ac:spMkLst>
            <pc:docMk/>
            <pc:sldMk cId="3805397694" sldId="3500"/>
            <ac:spMk id="25" creationId="{F49A9B96-499C-91A4-9AE9-B89EAAA351AE}"/>
          </ac:spMkLst>
        </pc:spChg>
        <pc:spChg chg="add mod">
          <ac:chgData name="elisekat@student.ubc.ca" userId="03bdc915-5fdf-460e-99e4-7779720c9120" providerId="ADAL" clId="{533073A5-818E-41E9-99C1-D26B93232A60}" dt="2023-09-29T20:26:46.281" v="8263" actId="20577"/>
          <ac:spMkLst>
            <pc:docMk/>
            <pc:sldMk cId="3805397694" sldId="3500"/>
            <ac:spMk id="26" creationId="{0C15453B-9EAE-55F6-E737-DAD5445401D5}"/>
          </ac:spMkLst>
        </pc:spChg>
        <pc:spChg chg="add mod">
          <ac:chgData name="elisekat@student.ubc.ca" userId="03bdc915-5fdf-460e-99e4-7779720c9120" providerId="ADAL" clId="{533073A5-818E-41E9-99C1-D26B93232A60}" dt="2023-09-29T20:28:03.693" v="8277" actId="255"/>
          <ac:spMkLst>
            <pc:docMk/>
            <pc:sldMk cId="3805397694" sldId="3500"/>
            <ac:spMk id="27" creationId="{290FD8EF-FB13-0A92-5D67-883CD1EABF8D}"/>
          </ac:spMkLst>
        </pc:spChg>
        <pc:spChg chg="add mod">
          <ac:chgData name="elisekat@student.ubc.ca" userId="03bdc915-5fdf-460e-99e4-7779720c9120" providerId="ADAL" clId="{533073A5-818E-41E9-99C1-D26B93232A60}" dt="2023-09-29T20:27:29.134" v="8271" actId="255"/>
          <ac:spMkLst>
            <pc:docMk/>
            <pc:sldMk cId="3805397694" sldId="3500"/>
            <ac:spMk id="28" creationId="{8EAC7980-05D4-FE89-C562-159C09E59F73}"/>
          </ac:spMkLst>
        </pc:spChg>
        <pc:spChg chg="add mod">
          <ac:chgData name="elisekat@student.ubc.ca" userId="03bdc915-5fdf-460e-99e4-7779720c9120" providerId="ADAL" clId="{533073A5-818E-41E9-99C1-D26B93232A60}" dt="2023-09-29T20:25:21.441" v="8234" actId="1076"/>
          <ac:spMkLst>
            <pc:docMk/>
            <pc:sldMk cId="3805397694" sldId="3500"/>
            <ac:spMk id="31" creationId="{D3B4C558-6157-DD4C-1B57-BC1E47B3EE25}"/>
          </ac:spMkLst>
        </pc:spChg>
        <pc:spChg chg="add mod">
          <ac:chgData name="elisekat@student.ubc.ca" userId="03bdc915-5fdf-460e-99e4-7779720c9120" providerId="ADAL" clId="{533073A5-818E-41E9-99C1-D26B93232A60}" dt="2023-09-29T20:25:21.441" v="8234" actId="1076"/>
          <ac:spMkLst>
            <pc:docMk/>
            <pc:sldMk cId="3805397694" sldId="3500"/>
            <ac:spMk id="32" creationId="{68ED1B0B-4F9F-CB06-4D04-4ED76CDAE1AB}"/>
          </ac:spMkLst>
        </pc:spChg>
        <pc:spChg chg="add mod">
          <ac:chgData name="elisekat@student.ubc.ca" userId="03bdc915-5fdf-460e-99e4-7779720c9120" providerId="ADAL" clId="{533073A5-818E-41E9-99C1-D26B93232A60}" dt="2023-09-29T20:27:24.933" v="8270" actId="255"/>
          <ac:spMkLst>
            <pc:docMk/>
            <pc:sldMk cId="3805397694" sldId="3500"/>
            <ac:spMk id="33" creationId="{32D5EBDC-3992-4208-CE11-7E5B2388CA5C}"/>
          </ac:spMkLst>
        </pc:spChg>
        <pc:spChg chg="add del mod">
          <ac:chgData name="elisekat@student.ubc.ca" userId="03bdc915-5fdf-460e-99e4-7779720c9120" providerId="ADAL" clId="{533073A5-818E-41E9-99C1-D26B93232A60}" dt="2023-09-29T19:56:05.871" v="4974" actId="478"/>
          <ac:spMkLst>
            <pc:docMk/>
            <pc:sldMk cId="3805397694" sldId="3500"/>
            <ac:spMk id="34" creationId="{9235C2F4-597F-4D60-42C6-D4C6E7A32938}"/>
          </ac:spMkLst>
        </pc:spChg>
        <pc:grpChg chg="del">
          <ac:chgData name="elisekat@student.ubc.ca" userId="03bdc915-5fdf-460e-99e4-7779720c9120" providerId="ADAL" clId="{533073A5-818E-41E9-99C1-D26B93232A60}" dt="2023-09-29T19:55:38.281" v="4970" actId="478"/>
          <ac:grpSpMkLst>
            <pc:docMk/>
            <pc:sldMk cId="3805397694" sldId="3500"/>
            <ac:grpSpMk id="2" creationId="{00000000-0000-0000-0000-000000000000}"/>
          </ac:grpSpMkLst>
        </pc:grpChg>
        <pc:grpChg chg="del">
          <ac:chgData name="elisekat@student.ubc.ca" userId="03bdc915-5fdf-460e-99e4-7779720c9120" providerId="ADAL" clId="{533073A5-818E-41E9-99C1-D26B93232A60}" dt="2023-09-29T19:55:39.549" v="4971" actId="478"/>
          <ac:grpSpMkLst>
            <pc:docMk/>
            <pc:sldMk cId="3805397694" sldId="3500"/>
            <ac:grpSpMk id="5" creationId="{00000000-0000-0000-0000-000000000000}"/>
          </ac:grpSpMkLst>
        </pc:grpChg>
        <pc:grpChg chg="del">
          <ac:chgData name="elisekat@student.ubc.ca" userId="03bdc915-5fdf-460e-99e4-7779720c9120" providerId="ADAL" clId="{533073A5-818E-41E9-99C1-D26B93232A60}" dt="2023-09-29T19:55:35.238" v="4968" actId="478"/>
          <ac:grpSpMkLst>
            <pc:docMk/>
            <pc:sldMk cId="3805397694" sldId="3500"/>
            <ac:grpSpMk id="8" creationId="{00000000-0000-0000-0000-000000000000}"/>
          </ac:grpSpMkLst>
        </pc:grpChg>
        <pc:grpChg chg="del">
          <ac:chgData name="elisekat@student.ubc.ca" userId="03bdc915-5fdf-460e-99e4-7779720c9120" providerId="ADAL" clId="{533073A5-818E-41E9-99C1-D26B93232A60}" dt="2023-09-29T19:55:33.114" v="4967" actId="478"/>
          <ac:grpSpMkLst>
            <pc:docMk/>
            <pc:sldMk cId="3805397694" sldId="3500"/>
            <ac:grpSpMk id="11" creationId="{00000000-0000-0000-0000-000000000000}"/>
          </ac:grpSpMkLst>
        </pc:grpChg>
        <pc:grpChg chg="mod ord">
          <ac:chgData name="elisekat@student.ubc.ca" userId="03bdc915-5fdf-460e-99e4-7779720c9120" providerId="ADAL" clId="{533073A5-818E-41E9-99C1-D26B93232A60}" dt="2023-09-29T20:25:52.589" v="8242" actId="1076"/>
          <ac:grpSpMkLst>
            <pc:docMk/>
            <pc:sldMk cId="3805397694" sldId="3500"/>
            <ac:grpSpMk id="16" creationId="{F38AEFAC-0698-3047-2B19-D756FEF9935A}"/>
          </ac:grpSpMkLst>
        </pc:grpChg>
        <pc:cxnChg chg="add mod">
          <ac:chgData name="elisekat@student.ubc.ca" userId="03bdc915-5fdf-460e-99e4-7779720c9120" providerId="ADAL" clId="{533073A5-818E-41E9-99C1-D26B93232A60}" dt="2023-09-29T20:25:21.441" v="8234" actId="1076"/>
          <ac:cxnSpMkLst>
            <pc:docMk/>
            <pc:sldMk cId="3805397694" sldId="3500"/>
            <ac:cxnSpMk id="20" creationId="{C0A239F7-291E-9DCF-0FB9-F3366E95DA11}"/>
          </ac:cxnSpMkLst>
        </pc:cxnChg>
        <pc:cxnChg chg="add mod">
          <ac:chgData name="elisekat@student.ubc.ca" userId="03bdc915-5fdf-460e-99e4-7779720c9120" providerId="ADAL" clId="{533073A5-818E-41E9-99C1-D26B93232A60}" dt="2023-09-29T20:25:21.441" v="8234" actId="1076"/>
          <ac:cxnSpMkLst>
            <pc:docMk/>
            <pc:sldMk cId="3805397694" sldId="3500"/>
            <ac:cxnSpMk id="24" creationId="{62C9A589-08A3-114A-07C5-5AB5B1D7C121}"/>
          </ac:cxnSpMkLst>
        </pc:cxnChg>
        <pc:cxnChg chg="add mod">
          <ac:chgData name="elisekat@student.ubc.ca" userId="03bdc915-5fdf-460e-99e4-7779720c9120" providerId="ADAL" clId="{533073A5-818E-41E9-99C1-D26B93232A60}" dt="2023-09-29T20:25:21.441" v="8234" actId="1076"/>
          <ac:cxnSpMkLst>
            <pc:docMk/>
            <pc:sldMk cId="3805397694" sldId="3500"/>
            <ac:cxnSpMk id="29" creationId="{6CEFD280-5010-C732-D804-13F8907614E0}"/>
          </ac:cxnSpMkLst>
        </pc:cxnChg>
        <pc:cxnChg chg="add mod">
          <ac:chgData name="elisekat@student.ubc.ca" userId="03bdc915-5fdf-460e-99e4-7779720c9120" providerId="ADAL" clId="{533073A5-818E-41E9-99C1-D26B93232A60}" dt="2023-09-29T20:25:21.441" v="8234" actId="1076"/>
          <ac:cxnSpMkLst>
            <pc:docMk/>
            <pc:sldMk cId="3805397694" sldId="3500"/>
            <ac:cxnSpMk id="30" creationId="{7AFF714A-4DB9-55A2-F01A-74B3D66F7F06}"/>
          </ac:cxnSpMkLst>
        </pc:cxnChg>
      </pc:sldChg>
      <pc:sldMasterChg chg="delSldLayout">
        <pc:chgData name="elisekat@student.ubc.ca" userId="03bdc915-5fdf-460e-99e4-7779720c9120" providerId="ADAL" clId="{533073A5-818E-41E9-99C1-D26B93232A60}" dt="2023-09-29T18:29:32.135" v="1716" actId="47"/>
        <pc:sldMasterMkLst>
          <pc:docMk/>
          <pc:sldMasterMk cId="0" sldId="2147483648"/>
        </pc:sldMasterMkLst>
        <pc:sldLayoutChg chg="del">
          <pc:chgData name="elisekat@student.ubc.ca" userId="03bdc915-5fdf-460e-99e4-7779720c9120" providerId="ADAL" clId="{533073A5-818E-41E9-99C1-D26B93232A60}" dt="2023-09-29T18:29:32.135" v="1716" actId="47"/>
          <pc:sldLayoutMkLst>
            <pc:docMk/>
            <pc:sldMasterMk cId="0" sldId="2147483648"/>
            <pc:sldLayoutMk cId="1943625026" sldId="2147483660"/>
          </pc:sldLayoutMkLst>
        </pc:sldLayoutChg>
      </pc:sldMasterChg>
    </pc:docChg>
  </pc:docChgLst>
  <pc:docChgLst>
    <pc:chgData name="lilliannnxu@outlook.com" userId="S::urn:spo:guest#lilliannnxu@outlook.com::" providerId="AD" clId="Web-{03A9DBD9-C91A-4F39-95B6-88E79708CCD9}"/>
    <pc:docChg chg="modSld">
      <pc:chgData name="lilliannnxu@outlook.com" userId="S::urn:spo:guest#lilliannnxu@outlook.com::" providerId="AD" clId="Web-{03A9DBD9-C91A-4F39-95B6-88E79708CCD9}" dt="2023-09-29T19:49:54.182" v="817" actId="1076"/>
      <pc:docMkLst>
        <pc:docMk/>
      </pc:docMkLst>
      <pc:sldChg chg="modSp">
        <pc:chgData name="lilliannnxu@outlook.com" userId="S::urn:spo:guest#lilliannnxu@outlook.com::" providerId="AD" clId="Web-{03A9DBD9-C91A-4F39-95B6-88E79708CCD9}" dt="2023-09-29T19:12:03.649" v="623" actId="20577"/>
        <pc:sldMkLst>
          <pc:docMk/>
          <pc:sldMk cId="0" sldId="256"/>
        </pc:sldMkLst>
        <pc:spChg chg="mod">
          <ac:chgData name="lilliannnxu@outlook.com" userId="S::urn:spo:guest#lilliannnxu@outlook.com::" providerId="AD" clId="Web-{03A9DBD9-C91A-4F39-95B6-88E79708CCD9}" dt="2023-09-29T15:13:24.029" v="2" actId="14100"/>
          <ac:spMkLst>
            <pc:docMk/>
            <pc:sldMk cId="0" sldId="256"/>
            <ac:spMk id="6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5:13:30.326" v="3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12:03.649" v="623" actId="2057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11:59.368" v="620" actId="14100"/>
          <ac:spMkLst>
            <pc:docMk/>
            <pc:sldMk cId="0" sldId="256"/>
            <ac:spMk id="11" creationId="{00000000-0000-0000-0000-000000000000}"/>
          </ac:spMkLst>
        </pc:spChg>
      </pc:sldChg>
      <pc:sldChg chg="addSp delSp modSp">
        <pc:chgData name="lilliannnxu@outlook.com" userId="S::urn:spo:guest#lilliannnxu@outlook.com::" providerId="AD" clId="Web-{03A9DBD9-C91A-4F39-95B6-88E79708CCD9}" dt="2023-09-29T19:44:39.631" v="801" actId="20577"/>
        <pc:sldMkLst>
          <pc:docMk/>
          <pc:sldMk cId="0" sldId="257"/>
        </pc:sldMkLst>
        <pc:spChg chg="mod">
          <ac:chgData name="lilliannnxu@outlook.com" userId="S::urn:spo:guest#lilliannnxu@outlook.com::" providerId="AD" clId="Web-{03A9DBD9-C91A-4F39-95B6-88E79708CCD9}" dt="2023-09-29T15:14:13.530" v="14"/>
          <ac:spMkLst>
            <pc:docMk/>
            <pc:sldMk cId="0" sldId="257"/>
            <ac:spMk id="2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5:14:15.826" v="15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5:13:55.639" v="13" actId="1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44:39.631" v="801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5:13:55.639" v="11" actId="14100"/>
          <ac:spMkLst>
            <pc:docMk/>
            <pc:sldMk cId="0" sldId="257"/>
            <ac:spMk id="6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5:13:55.639" v="10" actId="141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44:12.271" v="797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5:13:55.639" v="9" actId="14100"/>
          <ac:spMkLst>
            <pc:docMk/>
            <pc:sldMk cId="0" sldId="257"/>
            <ac:spMk id="11" creationId="{00000000-0000-0000-0000-000000000000}"/>
          </ac:spMkLst>
        </pc:spChg>
        <pc:spChg chg="add del mod">
          <ac:chgData name="lilliannnxu@outlook.com" userId="S::urn:spo:guest#lilliannnxu@outlook.com::" providerId="AD" clId="Web-{03A9DBD9-C91A-4F39-95B6-88E79708CCD9}" dt="2023-09-29T19:18:21.155" v="630"/>
          <ac:spMkLst>
            <pc:docMk/>
            <pc:sldMk cId="0" sldId="257"/>
            <ac:spMk id="15" creationId="{94A42436-5AD7-3195-95AF-ED419B242B9D}"/>
          </ac:spMkLst>
        </pc:spChg>
        <pc:spChg chg="add mod">
          <ac:chgData name="lilliannnxu@outlook.com" userId="S::urn:spo:guest#lilliannnxu@outlook.com::" providerId="AD" clId="Web-{03A9DBD9-C91A-4F39-95B6-88E79708CCD9}" dt="2023-09-29T19:18:23.436" v="634"/>
          <ac:spMkLst>
            <pc:docMk/>
            <pc:sldMk cId="0" sldId="257"/>
            <ac:spMk id="17" creationId="{30373F55-2529-B21A-E949-29A50617115A}"/>
          </ac:spMkLst>
        </pc:spChg>
        <pc:picChg chg="add del mod">
          <ac:chgData name="lilliannnxu@outlook.com" userId="S::urn:spo:guest#lilliannnxu@outlook.com::" providerId="AD" clId="Web-{03A9DBD9-C91A-4F39-95B6-88E79708CCD9}" dt="2023-09-29T19:18:21.155" v="631"/>
          <ac:picMkLst>
            <pc:docMk/>
            <pc:sldMk cId="0" sldId="257"/>
            <ac:picMk id="14" creationId="{57D06E09-BBF6-9E75-0AE6-B311C9F02DB0}"/>
          </ac:picMkLst>
        </pc:picChg>
        <pc:picChg chg="add mod">
          <ac:chgData name="lilliannnxu@outlook.com" userId="S::urn:spo:guest#lilliannnxu@outlook.com::" providerId="AD" clId="Web-{03A9DBD9-C91A-4F39-95B6-88E79708CCD9}" dt="2023-09-29T19:19:17.640" v="647" actId="1076"/>
          <ac:picMkLst>
            <pc:docMk/>
            <pc:sldMk cId="0" sldId="257"/>
            <ac:picMk id="16" creationId="{8509625D-D786-7583-ED0E-DECF6CC8C91E}"/>
          </ac:picMkLst>
        </pc:picChg>
      </pc:sldChg>
      <pc:sldChg chg="addSp modSp">
        <pc:chgData name="lilliannnxu@outlook.com" userId="S::urn:spo:guest#lilliannnxu@outlook.com::" providerId="AD" clId="Web-{03A9DBD9-C91A-4F39-95B6-88E79708CCD9}" dt="2023-09-29T19:28:26.679" v="681"/>
        <pc:sldMkLst>
          <pc:docMk/>
          <pc:sldMk cId="0" sldId="258"/>
        </pc:sldMkLst>
        <pc:spChg chg="mod">
          <ac:chgData name="lilliannnxu@outlook.com" userId="S::urn:spo:guest#lilliannnxu@outlook.com::" providerId="AD" clId="Web-{03A9DBD9-C91A-4F39-95B6-88E79708CCD9}" dt="2023-09-29T18:29:33.706" v="117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8:56:16.339" v="328" actId="20577"/>
          <ac:spMkLst>
            <pc:docMk/>
            <pc:sldMk cId="0" sldId="258"/>
            <ac:spMk id="10" creationId="{00000000-0000-0000-0000-000000000000}"/>
          </ac:spMkLst>
        </pc:spChg>
        <pc:spChg chg="add">
          <ac:chgData name="lilliannnxu@outlook.com" userId="S::urn:spo:guest#lilliannnxu@outlook.com::" providerId="AD" clId="Web-{03A9DBD9-C91A-4F39-95B6-88E79708CCD9}" dt="2023-09-29T19:28:26.679" v="681"/>
          <ac:spMkLst>
            <pc:docMk/>
            <pc:sldMk cId="0" sldId="258"/>
            <ac:spMk id="12" creationId="{D10F2184-15D7-3E0F-6075-EA55C1D6B16D}"/>
          </ac:spMkLst>
        </pc:spChg>
      </pc:sldChg>
      <pc:sldChg chg="modSp">
        <pc:chgData name="lilliannnxu@outlook.com" userId="S::urn:spo:guest#lilliannnxu@outlook.com::" providerId="AD" clId="Web-{03A9DBD9-C91A-4F39-95B6-88E79708CCD9}" dt="2023-09-29T19:28:38.539" v="682" actId="1076"/>
        <pc:sldMkLst>
          <pc:docMk/>
          <pc:sldMk cId="0" sldId="260"/>
        </pc:sldMkLst>
        <pc:spChg chg="mod">
          <ac:chgData name="lilliannnxu@outlook.com" userId="S::urn:spo:guest#lilliannnxu@outlook.com::" providerId="AD" clId="Web-{03A9DBD9-C91A-4F39-95B6-88E79708CCD9}" dt="2023-09-29T19:22:43.002" v="676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20:25.563" v="665" actId="14100"/>
          <ac:spMkLst>
            <pc:docMk/>
            <pc:sldMk cId="0" sldId="260"/>
            <ac:spMk id="8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20:30.125" v="666" actId="14100"/>
          <ac:spMkLst>
            <pc:docMk/>
            <pc:sldMk cId="0" sldId="260"/>
            <ac:spMk id="9" creationId="{00000000-0000-0000-0000-000000000000}"/>
          </ac:spMkLst>
        </pc:spChg>
        <pc:grpChg chg="mod">
          <ac:chgData name="lilliannnxu@outlook.com" userId="S::urn:spo:guest#lilliannnxu@outlook.com::" providerId="AD" clId="Web-{03A9DBD9-C91A-4F39-95B6-88E79708CCD9}" dt="2023-09-29T19:28:38.539" v="682" actId="1076"/>
          <ac:grpSpMkLst>
            <pc:docMk/>
            <pc:sldMk cId="0" sldId="260"/>
            <ac:grpSpMk id="16" creationId="{00000000-0000-0000-0000-000000000000}"/>
          </ac:grpSpMkLst>
        </pc:grpChg>
      </pc:sldChg>
      <pc:sldChg chg="addSp modSp">
        <pc:chgData name="lilliannnxu@outlook.com" userId="S::urn:spo:guest#lilliannnxu@outlook.com::" providerId="AD" clId="Web-{03A9DBD9-C91A-4F39-95B6-88E79708CCD9}" dt="2023-09-29T19:30:33.150" v="700" actId="1076"/>
        <pc:sldMkLst>
          <pc:docMk/>
          <pc:sldMk cId="0" sldId="261"/>
        </pc:sldMkLst>
        <pc:picChg chg="add mod">
          <ac:chgData name="lilliannnxu@outlook.com" userId="S::urn:spo:guest#lilliannnxu@outlook.com::" providerId="AD" clId="Web-{03A9DBD9-C91A-4F39-95B6-88E79708CCD9}" dt="2023-09-29T19:29:59.196" v="692" actId="1076"/>
          <ac:picMkLst>
            <pc:docMk/>
            <pc:sldMk cId="0" sldId="261"/>
            <ac:picMk id="6" creationId="{B78EC7D5-3E20-FDDC-9C66-D293D3A3D185}"/>
          </ac:picMkLst>
        </pc:picChg>
        <pc:picChg chg="mod">
          <ac:chgData name="lilliannnxu@outlook.com" userId="S::urn:spo:guest#lilliannnxu@outlook.com::" providerId="AD" clId="Web-{03A9DBD9-C91A-4F39-95B6-88E79708CCD9}" dt="2023-09-29T19:30:24.728" v="699" actId="14100"/>
          <ac:picMkLst>
            <pc:docMk/>
            <pc:sldMk cId="0" sldId="261"/>
            <ac:picMk id="11" creationId="{5EA2ABEE-D4AD-FC02-B670-7B7932247C9D}"/>
          </ac:picMkLst>
        </pc:picChg>
        <pc:picChg chg="mod">
          <ac:chgData name="lilliannnxu@outlook.com" userId="S::urn:spo:guest#lilliannnxu@outlook.com::" providerId="AD" clId="Web-{03A9DBD9-C91A-4F39-95B6-88E79708CCD9}" dt="2023-09-29T19:30:33.150" v="700" actId="1076"/>
          <ac:picMkLst>
            <pc:docMk/>
            <pc:sldMk cId="0" sldId="261"/>
            <ac:picMk id="13" creationId="{13D90F3A-5C09-0F60-3645-75D414668652}"/>
          </ac:picMkLst>
        </pc:picChg>
      </pc:sldChg>
      <pc:sldChg chg="modSp">
        <pc:chgData name="lilliannnxu@outlook.com" userId="S::urn:spo:guest#lilliannnxu@outlook.com::" providerId="AD" clId="Web-{03A9DBD9-C91A-4F39-95B6-88E79708CCD9}" dt="2023-09-29T19:30:54.666" v="701" actId="14100"/>
        <pc:sldMkLst>
          <pc:docMk/>
          <pc:sldMk cId="0" sldId="263"/>
        </pc:sldMkLst>
        <pc:picChg chg="mod">
          <ac:chgData name="lilliannnxu@outlook.com" userId="S::urn:spo:guest#lilliannnxu@outlook.com::" providerId="AD" clId="Web-{03A9DBD9-C91A-4F39-95B6-88E79708CCD9}" dt="2023-09-29T19:30:54.666" v="701" actId="14100"/>
          <ac:picMkLst>
            <pc:docMk/>
            <pc:sldMk cId="0" sldId="263"/>
            <ac:picMk id="15" creationId="{AA51CF4B-8631-B96D-0671-A04A8D6E86E4}"/>
          </ac:picMkLst>
        </pc:picChg>
      </pc:sldChg>
      <pc:sldChg chg="modSp">
        <pc:chgData name="lilliannnxu@outlook.com" userId="S::urn:spo:guest#lilliannnxu@outlook.com::" providerId="AD" clId="Web-{03A9DBD9-C91A-4F39-95B6-88E79708CCD9}" dt="2023-09-29T18:19:04.791" v="21" actId="1076"/>
        <pc:sldMkLst>
          <pc:docMk/>
          <pc:sldMk cId="0" sldId="264"/>
        </pc:sldMkLst>
        <pc:spChg chg="mod">
          <ac:chgData name="lilliannnxu@outlook.com" userId="S::urn:spo:guest#lilliannnxu@outlook.com::" providerId="AD" clId="Web-{03A9DBD9-C91A-4F39-95B6-88E79708CCD9}" dt="2023-09-29T18:19:04.791" v="21" actId="1076"/>
          <ac:spMkLst>
            <pc:docMk/>
            <pc:sldMk cId="0" sldId="264"/>
            <ac:spMk id="49" creationId="{00000000-0000-0000-0000-000000000000}"/>
          </ac:spMkLst>
        </pc:spChg>
      </pc:sldChg>
      <pc:sldChg chg="modSp">
        <pc:chgData name="lilliannnxu@outlook.com" userId="S::urn:spo:guest#lilliannnxu@outlook.com::" providerId="AD" clId="Web-{03A9DBD9-C91A-4F39-95B6-88E79708CCD9}" dt="2023-09-29T19:31:37.104" v="704" actId="1076"/>
        <pc:sldMkLst>
          <pc:docMk/>
          <pc:sldMk cId="0" sldId="265"/>
        </pc:sldMkLst>
        <pc:spChg chg="mod">
          <ac:chgData name="lilliannnxu@outlook.com" userId="S::urn:spo:guest#lilliannnxu@outlook.com::" providerId="AD" clId="Web-{03A9DBD9-C91A-4F39-95B6-88E79708CCD9}" dt="2023-09-29T19:31:37.104" v="704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31:01.838" v="702" actId="1076"/>
          <ac:spMkLst>
            <pc:docMk/>
            <pc:sldMk cId="0" sldId="265"/>
            <ac:spMk id="11" creationId="{00000000-0000-0000-0000-000000000000}"/>
          </ac:spMkLst>
        </pc:spChg>
      </pc:sldChg>
      <pc:sldChg chg="addSp modSp mod modShow">
        <pc:chgData name="lilliannnxu@outlook.com" userId="S::urn:spo:guest#lilliannnxu@outlook.com::" providerId="AD" clId="Web-{03A9DBD9-C91A-4F39-95B6-88E79708CCD9}" dt="2023-09-29T19:24:01.129" v="678" actId="20577"/>
        <pc:sldMkLst>
          <pc:docMk/>
          <pc:sldMk cId="0" sldId="266"/>
        </pc:sldMkLst>
        <pc:spChg chg="mod">
          <ac:chgData name="lilliannnxu@outlook.com" userId="S::urn:spo:guest#lilliannnxu@outlook.com::" providerId="AD" clId="Web-{03A9DBD9-C91A-4F39-95B6-88E79708CCD9}" dt="2023-09-29T18:51:36.132" v="268" actId="1076"/>
          <ac:spMkLst>
            <pc:docMk/>
            <pc:sldMk cId="0" sldId="266"/>
            <ac:spMk id="2" creationId="{00000000-0000-0000-0000-000000000000}"/>
          </ac:spMkLst>
        </pc:spChg>
        <pc:spChg chg="add mod">
          <ac:chgData name="lilliannnxu@outlook.com" userId="S::urn:spo:guest#lilliannnxu@outlook.com::" providerId="AD" clId="Web-{03A9DBD9-C91A-4F39-95B6-88E79708CCD9}" dt="2023-09-29T18:55:12.010" v="314" actId="1076"/>
          <ac:spMkLst>
            <pc:docMk/>
            <pc:sldMk cId="0" sldId="266"/>
            <ac:spMk id="3" creationId="{8E9875F1-D1EF-4124-4124-B554987B0C2C}"/>
          </ac:spMkLst>
        </pc:spChg>
        <pc:spChg chg="mod">
          <ac:chgData name="lilliannnxu@outlook.com" userId="S::urn:spo:guest#lilliannnxu@outlook.com::" providerId="AD" clId="Web-{03A9DBD9-C91A-4F39-95B6-88E79708CCD9}" dt="2023-09-29T19:24:01.129" v="678" actId="20577"/>
          <ac:spMkLst>
            <pc:docMk/>
            <pc:sldMk cId="0" sldId="266"/>
            <ac:spMk id="6" creationId="{00000000-0000-0000-0000-000000000000}"/>
          </ac:spMkLst>
        </pc:spChg>
        <pc:spChg chg="add">
          <ac:chgData name="lilliannnxu@outlook.com" userId="S::urn:spo:guest#lilliannnxu@outlook.com::" providerId="AD" clId="Web-{03A9DBD9-C91A-4F39-95B6-88E79708CCD9}" dt="2023-09-29T18:52:22.820" v="280"/>
          <ac:spMkLst>
            <pc:docMk/>
            <pc:sldMk cId="0" sldId="266"/>
            <ac:spMk id="7" creationId="{F4C84136-D1FF-5753-F772-E873AFFFAE78}"/>
          </ac:spMkLst>
        </pc:spChg>
        <pc:spChg chg="mod">
          <ac:chgData name="lilliannnxu@outlook.com" userId="S::urn:spo:guest#lilliannnxu@outlook.com::" providerId="AD" clId="Web-{03A9DBD9-C91A-4F39-95B6-88E79708CCD9}" dt="2023-09-29T18:51:26.444" v="266" actId="1076"/>
          <ac:spMkLst>
            <pc:docMk/>
            <pc:sldMk cId="0" sldId="266"/>
            <ac:spMk id="12" creationId="{7E898652-91AE-B45A-226A-EC8973A26D9B}"/>
          </ac:spMkLst>
        </pc:spChg>
        <pc:spChg chg="mod">
          <ac:chgData name="lilliannnxu@outlook.com" userId="S::urn:spo:guest#lilliannnxu@outlook.com::" providerId="AD" clId="Web-{03A9DBD9-C91A-4F39-95B6-88E79708CCD9}" dt="2023-09-29T18:51:31.475" v="267" actId="1076"/>
          <ac:spMkLst>
            <pc:docMk/>
            <pc:sldMk cId="0" sldId="266"/>
            <ac:spMk id="14" creationId="{51E2AB97-0582-50B8-38BF-799381EC364F}"/>
          </ac:spMkLst>
        </pc:spChg>
        <pc:picChg chg="add mod">
          <ac:chgData name="lilliannnxu@outlook.com" userId="S::urn:spo:guest#lilliannnxu@outlook.com::" providerId="AD" clId="Web-{03A9DBD9-C91A-4F39-95B6-88E79708CCD9}" dt="2023-09-29T18:55:32.932" v="323" actId="14100"/>
          <ac:picMkLst>
            <pc:docMk/>
            <pc:sldMk cId="0" sldId="266"/>
            <ac:picMk id="11" creationId="{129D8BBB-E0A0-C0D8-310F-96C451B573C9}"/>
          </ac:picMkLst>
        </pc:picChg>
        <pc:picChg chg="mod">
          <ac:chgData name="lilliannnxu@outlook.com" userId="S::urn:spo:guest#lilliannnxu@outlook.com::" providerId="AD" clId="Web-{03A9DBD9-C91A-4F39-95B6-88E79708CCD9}" dt="2023-09-29T18:55:35.432" v="324" actId="14100"/>
          <ac:picMkLst>
            <pc:docMk/>
            <pc:sldMk cId="0" sldId="266"/>
            <ac:picMk id="1027" creationId="{EEE27D01-4D41-4F53-AC71-B685267663E3}"/>
          </ac:picMkLst>
        </pc:picChg>
      </pc:sldChg>
      <pc:sldChg chg="modSp">
        <pc:chgData name="lilliannnxu@outlook.com" userId="S::urn:spo:guest#lilliannnxu@outlook.com::" providerId="AD" clId="Web-{03A9DBD9-C91A-4F39-95B6-88E79708CCD9}" dt="2023-09-29T19:49:54.182" v="817" actId="1076"/>
        <pc:sldMkLst>
          <pc:docMk/>
          <pc:sldMk cId="0" sldId="268"/>
        </pc:sldMkLst>
        <pc:spChg chg="mod">
          <ac:chgData name="lilliannnxu@outlook.com" userId="S::urn:spo:guest#lilliannnxu@outlook.com::" providerId="AD" clId="Web-{03A9DBD9-C91A-4F39-95B6-88E79708CCD9}" dt="2023-09-29T19:49:54.182" v="817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32:15.526" v="713"/>
          <ac:spMkLst>
            <pc:docMk/>
            <pc:sldMk cId="0" sldId="268"/>
            <ac:spMk id="3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32:22.558" v="714" actId="1076"/>
          <ac:spMkLst>
            <pc:docMk/>
            <pc:sldMk cId="0" sldId="268"/>
            <ac:spMk id="4" creationId="{00000000-0000-0000-0000-000000000000}"/>
          </ac:spMkLst>
        </pc:spChg>
      </pc:sldChg>
      <pc:sldChg chg="addSp delSp modSp">
        <pc:chgData name="lilliannnxu@outlook.com" userId="S::urn:spo:guest#lilliannnxu@outlook.com::" providerId="AD" clId="Web-{03A9DBD9-C91A-4F39-95B6-88E79708CCD9}" dt="2023-09-29T19:36:18.796" v="733" actId="1076"/>
        <pc:sldMkLst>
          <pc:docMk/>
          <pc:sldMk cId="0" sldId="269"/>
        </pc:sldMkLst>
        <pc:spChg chg="mod">
          <ac:chgData name="lilliannnxu@outlook.com" userId="S::urn:spo:guest#lilliannnxu@outlook.com::" providerId="AD" clId="Web-{03A9DBD9-C91A-4F39-95B6-88E79708CCD9}" dt="2023-09-29T19:08:29.724" v="531"/>
          <ac:spMkLst>
            <pc:docMk/>
            <pc:sldMk cId="0" sldId="269"/>
            <ac:spMk id="12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00:04.483" v="334" actId="20577"/>
          <ac:spMkLst>
            <pc:docMk/>
            <pc:sldMk cId="0" sldId="269"/>
            <ac:spMk id="13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09:50.257" v="568" actId="1076"/>
          <ac:spMkLst>
            <pc:docMk/>
            <pc:sldMk cId="0" sldId="269"/>
            <ac:spMk id="14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35:54.983" v="727" actId="1076"/>
          <ac:spMkLst>
            <pc:docMk/>
            <pc:sldMk cId="0" sldId="269"/>
            <ac:spMk id="15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10:19.367" v="581" actId="20577"/>
          <ac:spMkLst>
            <pc:docMk/>
            <pc:sldMk cId="0" sldId="269"/>
            <ac:spMk id="16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08:15.709" v="529" actId="20577"/>
          <ac:spMkLst>
            <pc:docMk/>
            <pc:sldMk cId="0" sldId="269"/>
            <ac:spMk id="17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08:22.365" v="530"/>
          <ac:spMkLst>
            <pc:docMk/>
            <pc:sldMk cId="0" sldId="269"/>
            <ac:spMk id="18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10:21.898" v="583" actId="20577"/>
          <ac:spMkLst>
            <pc:docMk/>
            <pc:sldMk cId="0" sldId="269"/>
            <ac:spMk id="19" creationId="{00000000-0000-0000-0000-000000000000}"/>
          </ac:spMkLst>
        </pc:spChg>
        <pc:spChg chg="add del">
          <ac:chgData name="lilliannnxu@outlook.com" userId="S::urn:spo:guest#lilliannnxu@outlook.com::" providerId="AD" clId="Web-{03A9DBD9-C91A-4F39-95B6-88E79708CCD9}" dt="2023-09-29T19:25:34.146" v="680"/>
          <ac:spMkLst>
            <pc:docMk/>
            <pc:sldMk cId="0" sldId="269"/>
            <ac:spMk id="20" creationId="{961757F9-412C-74CB-53FB-F79A37FD0EC9}"/>
          </ac:spMkLst>
        </pc:spChg>
        <pc:picChg chg="add mod">
          <ac:chgData name="lilliannnxu@outlook.com" userId="S::urn:spo:guest#lilliannnxu@outlook.com::" providerId="AD" clId="Web-{03A9DBD9-C91A-4F39-95B6-88E79708CCD9}" dt="2023-09-29T19:36:18.796" v="733" actId="1076"/>
          <ac:picMkLst>
            <pc:docMk/>
            <pc:sldMk cId="0" sldId="269"/>
            <ac:picMk id="21" creationId="{64760CBE-1CFD-F438-0D12-B16A9253471B}"/>
          </ac:picMkLst>
        </pc:picChg>
      </pc:sldChg>
      <pc:sldChg chg="addSp modSp">
        <pc:chgData name="lilliannnxu@outlook.com" userId="S::urn:spo:guest#lilliannnxu@outlook.com::" providerId="AD" clId="Web-{03A9DBD9-C91A-4F39-95B6-88E79708CCD9}" dt="2023-09-29T19:49:11.822" v="814" actId="1076"/>
        <pc:sldMkLst>
          <pc:docMk/>
          <pc:sldMk cId="0" sldId="271"/>
        </pc:sldMkLst>
        <pc:spChg chg="add mod">
          <ac:chgData name="lilliannnxu@outlook.com" userId="S::urn:spo:guest#lilliannnxu@outlook.com::" providerId="AD" clId="Web-{03A9DBD9-C91A-4F39-95B6-88E79708CCD9}" dt="2023-09-29T19:49:03.604" v="810" actId="1076"/>
          <ac:spMkLst>
            <pc:docMk/>
            <pc:sldMk cId="0" sldId="271"/>
            <ac:spMk id="8" creationId="{99B9AE15-FBD0-23F0-43D7-1BE9CD510A38}"/>
          </ac:spMkLst>
        </pc:spChg>
        <pc:spChg chg="add mod">
          <ac:chgData name="lilliannnxu@outlook.com" userId="S::urn:spo:guest#lilliannnxu@outlook.com::" providerId="AD" clId="Web-{03A9DBD9-C91A-4F39-95B6-88E79708CCD9}" dt="2023-09-29T19:49:11.822" v="814" actId="1076"/>
          <ac:spMkLst>
            <pc:docMk/>
            <pc:sldMk cId="0" sldId="271"/>
            <ac:spMk id="10" creationId="{F09A35F1-825D-F23E-BC6E-916089492FCD}"/>
          </ac:spMkLst>
        </pc:spChg>
      </pc:sldChg>
      <pc:sldChg chg="addSp delSp modSp">
        <pc:chgData name="lilliannnxu@outlook.com" userId="S::urn:spo:guest#lilliannnxu@outlook.com::" providerId="AD" clId="Web-{03A9DBD9-C91A-4F39-95B6-88E79708CCD9}" dt="2023-09-29T19:43:25.880" v="787" actId="1076"/>
        <pc:sldMkLst>
          <pc:docMk/>
          <pc:sldMk cId="0" sldId="273"/>
        </pc:sldMkLst>
        <pc:spChg chg="mod">
          <ac:chgData name="lilliannnxu@outlook.com" userId="S::urn:spo:guest#lilliannnxu@outlook.com::" providerId="AD" clId="Web-{03A9DBD9-C91A-4F39-95B6-88E79708CCD9}" dt="2023-09-29T19:42:53.051" v="782"/>
          <ac:spMkLst>
            <pc:docMk/>
            <pc:sldMk cId="0" sldId="273"/>
            <ac:spMk id="8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42:58.864" v="783" actId="1076"/>
          <ac:spMkLst>
            <pc:docMk/>
            <pc:sldMk cId="0" sldId="273"/>
            <ac:spMk id="11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42:41.770" v="778" actId="20577"/>
          <ac:spMkLst>
            <pc:docMk/>
            <pc:sldMk cId="0" sldId="273"/>
            <ac:spMk id="14" creationId="{00000000-0000-0000-0000-000000000000}"/>
          </ac:spMkLst>
        </pc:spChg>
        <pc:spChg chg="mod">
          <ac:chgData name="lilliannnxu@outlook.com" userId="S::urn:spo:guest#lilliannnxu@outlook.com::" providerId="AD" clId="Web-{03A9DBD9-C91A-4F39-95B6-88E79708CCD9}" dt="2023-09-29T19:40:47.737" v="749" actId="20577"/>
          <ac:spMkLst>
            <pc:docMk/>
            <pc:sldMk cId="0" sldId="273"/>
            <ac:spMk id="24" creationId="{0BBF2649-6C76-4682-CBB0-B8BB671A1437}"/>
          </ac:spMkLst>
        </pc:spChg>
        <pc:spChg chg="add del mod">
          <ac:chgData name="lilliannnxu@outlook.com" userId="S::urn:spo:guest#lilliannnxu@outlook.com::" providerId="AD" clId="Web-{03A9DBD9-C91A-4F39-95B6-88E79708CCD9}" dt="2023-09-29T19:40:44.674" v="747"/>
          <ac:spMkLst>
            <pc:docMk/>
            <pc:sldMk cId="0" sldId="273"/>
            <ac:spMk id="28" creationId="{89E43C7F-03DF-D252-7E78-95C54E2F5AAF}"/>
          </ac:spMkLst>
        </pc:spChg>
        <pc:spChg chg="add del mod">
          <ac:chgData name="lilliannnxu@outlook.com" userId="S::urn:spo:guest#lilliannnxu@outlook.com::" providerId="AD" clId="Web-{03A9DBD9-C91A-4F39-95B6-88E79708CCD9}" dt="2023-09-29T19:41:09.081" v="755"/>
          <ac:spMkLst>
            <pc:docMk/>
            <pc:sldMk cId="0" sldId="273"/>
            <ac:spMk id="29" creationId="{BDDEA075-5F93-5F52-37AA-DBF9E114272A}"/>
          </ac:spMkLst>
        </pc:spChg>
        <pc:spChg chg="mod topLvl">
          <ac:chgData name="lilliannnxu@outlook.com" userId="S::urn:spo:guest#lilliannnxu@outlook.com::" providerId="AD" clId="Web-{03A9DBD9-C91A-4F39-95B6-88E79708CCD9}" dt="2023-09-29T19:42:14.082" v="773" actId="1076"/>
          <ac:spMkLst>
            <pc:docMk/>
            <pc:sldMk cId="0" sldId="273"/>
            <ac:spMk id="31" creationId="{2E79D954-21A0-3BF8-34DB-1C451EB627C4}"/>
          </ac:spMkLst>
        </pc:spChg>
        <pc:spChg chg="add del mod topLvl">
          <ac:chgData name="lilliannnxu@outlook.com" userId="S::urn:spo:guest#lilliannnxu@outlook.com::" providerId="AD" clId="Web-{03A9DBD9-C91A-4F39-95B6-88E79708CCD9}" dt="2023-09-29T19:42:35.504" v="776" actId="20577"/>
          <ac:spMkLst>
            <pc:docMk/>
            <pc:sldMk cId="0" sldId="273"/>
            <ac:spMk id="32" creationId="{BA07453E-D136-503C-1AAC-51D4DA0E1FCF}"/>
          </ac:spMkLst>
        </pc:spChg>
        <pc:grpChg chg="mod">
          <ac:chgData name="lilliannnxu@outlook.com" userId="S::urn:spo:guest#lilliannnxu@outlook.com::" providerId="AD" clId="Web-{03A9DBD9-C91A-4F39-95B6-88E79708CCD9}" dt="2023-09-29T19:39:47.299" v="735" actId="1076"/>
          <ac:grpSpMkLst>
            <pc:docMk/>
            <pc:sldMk cId="0" sldId="273"/>
            <ac:grpSpMk id="6" creationId="{00000000-0000-0000-0000-000000000000}"/>
          </ac:grpSpMkLst>
        </pc:grpChg>
        <pc:grpChg chg="mod">
          <ac:chgData name="lilliannnxu@outlook.com" userId="S::urn:spo:guest#lilliannnxu@outlook.com::" providerId="AD" clId="Web-{03A9DBD9-C91A-4F39-95B6-88E79708CCD9}" dt="2023-09-29T19:43:13.739" v="785" actId="1076"/>
          <ac:grpSpMkLst>
            <pc:docMk/>
            <pc:sldMk cId="0" sldId="273"/>
            <ac:grpSpMk id="9" creationId="{00000000-0000-0000-0000-000000000000}"/>
          </ac:grpSpMkLst>
        </pc:grpChg>
        <pc:grpChg chg="mod">
          <ac:chgData name="lilliannnxu@outlook.com" userId="S::urn:spo:guest#lilliannnxu@outlook.com::" providerId="AD" clId="Web-{03A9DBD9-C91A-4F39-95B6-88E79708CCD9}" dt="2023-09-29T19:43:19.145" v="786" actId="1076"/>
          <ac:grpSpMkLst>
            <pc:docMk/>
            <pc:sldMk cId="0" sldId="273"/>
            <ac:grpSpMk id="12" creationId="{00000000-0000-0000-0000-000000000000}"/>
          </ac:grpSpMkLst>
        </pc:grpChg>
        <pc:grpChg chg="add del mod">
          <ac:chgData name="lilliannnxu@outlook.com" userId="S::urn:spo:guest#lilliannnxu@outlook.com::" providerId="AD" clId="Web-{03A9DBD9-C91A-4F39-95B6-88E79708CCD9}" dt="2023-09-29T19:40:57.378" v="751"/>
          <ac:grpSpMkLst>
            <pc:docMk/>
            <pc:sldMk cId="0" sldId="273"/>
            <ac:grpSpMk id="22" creationId="{B9CF8CDF-0167-5C04-CDE2-6E914CE82518}"/>
          </ac:grpSpMkLst>
        </pc:grpChg>
        <pc:grpChg chg="add del">
          <ac:chgData name="lilliannnxu@outlook.com" userId="S::urn:spo:guest#lilliannnxu@outlook.com::" providerId="AD" clId="Web-{03A9DBD9-C91A-4F39-95B6-88E79708CCD9}" dt="2023-09-29T19:40:24.065" v="743"/>
          <ac:grpSpMkLst>
            <pc:docMk/>
            <pc:sldMk cId="0" sldId="273"/>
            <ac:grpSpMk id="25" creationId="{06B64763-ADCC-F2A7-322A-FD9736E4B64C}"/>
          </ac:grpSpMkLst>
        </pc:grpChg>
        <pc:grpChg chg="add del mod">
          <ac:chgData name="lilliannnxu@outlook.com" userId="S::urn:spo:guest#lilliannnxu@outlook.com::" providerId="AD" clId="Web-{03A9DBD9-C91A-4F39-95B6-88E79708CCD9}" dt="2023-09-29T19:43:25.880" v="787" actId="1076"/>
          <ac:grpSpMkLst>
            <pc:docMk/>
            <pc:sldMk cId="0" sldId="273"/>
            <ac:grpSpMk id="30" creationId="{B09C96CE-75A6-DD63-1FD4-904D21173C4E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388C7-A796-456B-9D95-BB3A1EB86159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F5D76-CF6D-404F-B22F-E5C0D669D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F5D76-CF6D-404F-B22F-E5C0D669D9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0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F5D76-CF6D-404F-B22F-E5C0D669D9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7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F5D76-CF6D-404F-B22F-E5C0D669D9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68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F5D76-CF6D-404F-B22F-E5C0D669D9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2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19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wire.ca/news-releases/canadians-increased-online-shopping-spend-by-more-than-2b-per-month-compared-to-pre-pandemic-886041380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6.png"/><Relationship Id="rId3" Type="http://schemas.openxmlformats.org/officeDocument/2006/relationships/slide" Target="slide5.xml"/><Relationship Id="rId7" Type="http://schemas.openxmlformats.org/officeDocument/2006/relationships/slide" Target="slide11.xml"/><Relationship Id="rId12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11" Type="http://schemas.openxmlformats.org/officeDocument/2006/relationships/slide" Target="slide17.xml"/><Relationship Id="rId5" Type="http://schemas.openxmlformats.org/officeDocument/2006/relationships/slide" Target="slide7.xml"/><Relationship Id="rId10" Type="http://schemas.openxmlformats.org/officeDocument/2006/relationships/slide" Target="slide16.xml"/><Relationship Id="rId4" Type="http://schemas.openxmlformats.org/officeDocument/2006/relationships/slide" Target="slide6.xml"/><Relationship Id="rId9" Type="http://schemas.openxmlformats.org/officeDocument/2006/relationships/slide" Target="slide14.xml"/><Relationship Id="rId1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02566"/>
            <a:ext cx="6914446" cy="10844285"/>
          </a:xfrm>
          <a:prstGeom prst="rect">
            <a:avLst/>
          </a:prstGeom>
          <a:solidFill>
            <a:srgbClr val="6F50F8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895132" y="1028700"/>
            <a:ext cx="3033014" cy="988039"/>
            <a:chOff x="0" y="0"/>
            <a:chExt cx="4044019" cy="1317386"/>
          </a:xfrm>
        </p:grpSpPr>
        <p:sp>
          <p:nvSpPr>
            <p:cNvPr id="4" name="Freeform 4"/>
            <p:cNvSpPr/>
            <p:nvPr/>
          </p:nvSpPr>
          <p:spPr>
            <a:xfrm>
              <a:off x="949708" y="0"/>
              <a:ext cx="2144602" cy="678474"/>
            </a:xfrm>
            <a:custGeom>
              <a:avLst/>
              <a:gdLst/>
              <a:ahLst/>
              <a:cxnLst/>
              <a:rect l="l" t="t" r="r" b="b"/>
              <a:pathLst>
                <a:path w="2144602" h="678474">
                  <a:moveTo>
                    <a:pt x="0" y="0"/>
                  </a:moveTo>
                  <a:lnTo>
                    <a:pt x="2144602" y="0"/>
                  </a:lnTo>
                  <a:lnTo>
                    <a:pt x="2144602" y="678474"/>
                  </a:lnTo>
                  <a:lnTo>
                    <a:pt x="0" y="678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99173"/>
              <a:ext cx="4044019" cy="418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1"/>
                </a:lnSpc>
                <a:spcBef>
                  <a:spcPct val="0"/>
                </a:spcBef>
              </a:pPr>
              <a:r>
                <a:rPr lang="en-US" sz="1901">
                  <a:solidFill>
                    <a:srgbClr val="1F264D"/>
                  </a:solidFill>
                  <a:latin typeface="DM Sans"/>
                </a:rPr>
                <a:t>B/YTÉ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7553" y="2024802"/>
            <a:ext cx="6206584" cy="6000645"/>
          </a:xfrm>
          <a:custGeom>
            <a:avLst/>
            <a:gdLst/>
            <a:ahLst/>
            <a:cxnLst/>
            <a:rect l="l" t="t" r="r" b="b"/>
            <a:pathLst>
              <a:path w="6206584" h="5123976">
                <a:moveTo>
                  <a:pt x="0" y="0"/>
                </a:moveTo>
                <a:lnTo>
                  <a:pt x="6206584" y="0"/>
                </a:lnTo>
                <a:lnTo>
                  <a:pt x="6206584" y="5123976"/>
                </a:lnTo>
                <a:lnTo>
                  <a:pt x="0" y="5123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07" r="-12307" b="-150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5353" y="229803"/>
            <a:ext cx="2702401" cy="1597795"/>
          </a:xfrm>
          <a:custGeom>
            <a:avLst/>
            <a:gdLst/>
            <a:ahLst/>
            <a:cxnLst/>
            <a:rect l="l" t="t" r="r" b="b"/>
            <a:pathLst>
              <a:path w="2702401" h="1597795">
                <a:moveTo>
                  <a:pt x="0" y="0"/>
                </a:moveTo>
                <a:lnTo>
                  <a:pt x="2702401" y="0"/>
                </a:lnTo>
                <a:lnTo>
                  <a:pt x="2702401" y="1597794"/>
                </a:lnTo>
                <a:lnTo>
                  <a:pt x="0" y="1597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640249" y="2587983"/>
            <a:ext cx="12530645" cy="3730421"/>
            <a:chOff x="0" y="190500"/>
            <a:chExt cx="16707526" cy="4973895"/>
          </a:xfrm>
        </p:grpSpPr>
        <p:sp>
          <p:nvSpPr>
            <p:cNvPr id="9" name="TextBox 9"/>
            <p:cNvSpPr txBox="1"/>
            <p:nvPr/>
          </p:nvSpPr>
          <p:spPr>
            <a:xfrm>
              <a:off x="0" y="190500"/>
              <a:ext cx="16707526" cy="352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>
                  <a:solidFill>
                    <a:srgbClr val="1F264D"/>
                  </a:solidFill>
                  <a:latin typeface="DM Sans"/>
                </a:rPr>
                <a:t>Analysis</a:t>
              </a:r>
            </a:p>
            <a:p>
              <a:pPr algn="ctr">
                <a:lnSpc>
                  <a:spcPts val="9999"/>
                </a:lnSpc>
              </a:pPr>
              <a:r>
                <a:rPr lang="en-US" sz="9999">
                  <a:solidFill>
                    <a:srgbClr val="1F264D"/>
                  </a:solidFill>
                  <a:latin typeface="DM Sans"/>
                </a:rPr>
                <a:t>and Key Findings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53290"/>
              <a:ext cx="16707526" cy="91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50">
                  <a:solidFill>
                    <a:srgbClr val="1F264D"/>
                  </a:solidFill>
                  <a:latin typeface="DM Sans Italics"/>
                </a:rPr>
                <a:t>For </a:t>
              </a:r>
              <a:r>
                <a:rPr lang="en-US" sz="3950">
                  <a:solidFill>
                    <a:srgbClr val="1F264D"/>
                  </a:solidFill>
                  <a:latin typeface="DM Sans Bold Italics"/>
                </a:rPr>
                <a:t>B/YTÉ</a:t>
              </a:r>
              <a:r>
                <a:rPr lang="en-US" sz="3950">
                  <a:solidFill>
                    <a:srgbClr val="1F264D"/>
                  </a:solidFill>
                  <a:latin typeface="DM Sans Italics"/>
                </a:rPr>
                <a:t> -  A Fashion Retail Brand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254442" y="6846312"/>
            <a:ext cx="8947152" cy="513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F264D"/>
                </a:solidFill>
                <a:latin typeface="DM Sans"/>
              </a:rPr>
              <a:t>Presented By: Elise Samas, Sayuj Sethi, </a:t>
            </a:r>
            <a:r>
              <a:rPr lang="en-US" sz="3000" err="1">
                <a:solidFill>
                  <a:srgbClr val="1F264D"/>
                </a:solidFill>
                <a:latin typeface="DM Sans"/>
              </a:rPr>
              <a:t>Chujin</a:t>
            </a:r>
            <a:r>
              <a:rPr lang="en-US" sz="3000">
                <a:solidFill>
                  <a:srgbClr val="1F264D"/>
                </a:solidFill>
                <a:latin typeface="DM Sans"/>
              </a:rPr>
              <a:t> Xu 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557823" cy="10287000"/>
          </a:xfrm>
          <a:prstGeom prst="rect">
            <a:avLst/>
          </a:prstGeom>
          <a:solidFill>
            <a:srgbClr val="6F50F8">
              <a:alpha val="6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614563" y="9460551"/>
            <a:ext cx="2429829" cy="668203"/>
            <a:chOff x="0" y="0"/>
            <a:chExt cx="3239772" cy="8909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9559" y="181309"/>
              <a:ext cx="2465585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 pitchFamily="2" charset="0"/>
                </a:rPr>
                <a:t>2</a:t>
              </a:r>
              <a:r>
                <a:rPr lang="en-US" sz="1800" u="sng">
                  <a:solidFill>
                    <a:srgbClr val="1F264D"/>
                  </a:solidFill>
                  <a:latin typeface="DM Sans" pitchFamily="2" charset="0"/>
                </a:rPr>
                <a:t>: Supply Chain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91050" y="1137167"/>
            <a:ext cx="8315744" cy="2141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F264D"/>
                </a:solidFill>
                <a:latin typeface="DM Sans Bold"/>
              </a:rPr>
              <a:t>Solution: Swap to Local Suppliers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886079" y="1140572"/>
            <a:ext cx="7401921" cy="8570087"/>
            <a:chOff x="-508000" y="-1994926"/>
            <a:chExt cx="9869228" cy="20728987"/>
          </a:xfrm>
        </p:grpSpPr>
        <p:sp>
          <p:nvSpPr>
            <p:cNvPr id="10" name="TextBox 10"/>
            <p:cNvSpPr txBox="1"/>
            <p:nvPr/>
          </p:nvSpPr>
          <p:spPr>
            <a:xfrm>
              <a:off x="-508000" y="-1994926"/>
              <a:ext cx="9869228" cy="5728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F264D"/>
                  </a:solidFill>
                  <a:latin typeface="DM Sans Bold"/>
                </a:rPr>
                <a:t>No Clear Patterns in Time of Purchase…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47625" y="1471327"/>
              <a:ext cx="8940532" cy="17262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800">
                  <a:solidFill>
                    <a:srgbClr val="1F264D"/>
                  </a:solidFill>
                  <a:latin typeface="DM Sans"/>
                </a:rPr>
                <a:t>Can’t predict in advance how much inventory to order!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800">
                  <a:solidFill>
                    <a:srgbClr val="1F264D"/>
                  </a:solidFill>
                  <a:latin typeface="DM Sans"/>
                </a:rPr>
                <a:t>Need to be able to add inventory on short notice </a:t>
              </a:r>
            </a:p>
            <a:p>
              <a:pPr marL="1151890" lvl="2" indent="-457200">
                <a:lnSpc>
                  <a:spcPts val="3080"/>
                </a:lnSpc>
                <a:buFont typeface="Wingdings" panose="05000000000000000000" pitchFamily="2" charset="2"/>
                <a:buChar char="è"/>
              </a:pPr>
              <a:r>
                <a:rPr lang="en-US" sz="2800">
                  <a:solidFill>
                    <a:srgbClr val="1F264D"/>
                  </a:solidFill>
                  <a:latin typeface="DM Sans"/>
                </a:rPr>
                <a:t>Local Supplier</a:t>
              </a:r>
            </a:p>
            <a:p>
              <a:pPr marL="1151890" lvl="2" indent="-457200">
                <a:lnSpc>
                  <a:spcPts val="3080"/>
                </a:lnSpc>
                <a:buFont typeface="Wingdings" panose="05000000000000000000" pitchFamily="2" charset="2"/>
                <a:buChar char="è"/>
              </a:pPr>
              <a:endParaRPr lang="en-US" sz="2800">
                <a:solidFill>
                  <a:srgbClr val="1F264D"/>
                </a:solidFill>
                <a:latin typeface="DM Sans"/>
              </a:endParaRPr>
            </a:p>
            <a:p>
              <a:pPr marL="694690" lvl="2">
                <a:lnSpc>
                  <a:spcPts val="3080"/>
                </a:lnSpc>
              </a:pPr>
              <a:endParaRPr lang="en-US" sz="2800">
                <a:solidFill>
                  <a:srgbClr val="1F264D"/>
                </a:solidFill>
                <a:latin typeface="DM Sans"/>
              </a:endParaRPr>
            </a:p>
            <a:p>
              <a:pPr marL="694690" lvl="1" indent="-457200">
                <a:lnSpc>
                  <a:spcPts val="3080"/>
                </a:lnSpc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rgbClr val="1F264D"/>
                  </a:solidFill>
                  <a:latin typeface="DM Sans"/>
                </a:rPr>
                <a:t>Added benefit: Increase sustainability</a:t>
              </a:r>
            </a:p>
            <a:p>
              <a:pPr marL="694690" lvl="1" indent="-457200">
                <a:lnSpc>
                  <a:spcPts val="3080"/>
                </a:lnSpc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rgbClr val="1F264D"/>
                  </a:solidFill>
                  <a:latin typeface="DM Sans"/>
                </a:rPr>
                <a:t>Added issue: Higher costs</a:t>
              </a:r>
            </a:p>
            <a:p>
              <a:pPr marL="1151890" lvl="2" indent="-457200">
                <a:lnSpc>
                  <a:spcPts val="3080"/>
                </a:lnSpc>
                <a:buFont typeface="Wingdings" panose="05000000000000000000" pitchFamily="2" charset="2"/>
                <a:buChar char="è"/>
                <a:defRPr/>
              </a:pPr>
              <a:r>
                <a:rPr lang="en-US" sz="2800">
                  <a:solidFill>
                    <a:srgbClr val="1F264D"/>
                  </a:solidFill>
                  <a:latin typeface="DM Sans"/>
                </a:rPr>
                <a:t>Large profit margin for most categories, don’t need to increase prices</a:t>
              </a:r>
            </a:p>
            <a:p>
              <a:pPr marL="1151890" marR="0" lvl="2" indent="-457200" algn="l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è"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1F264D"/>
                </a:solidFill>
                <a:effectLst/>
                <a:uLnTx/>
                <a:uFillTx/>
                <a:latin typeface="DM Sans"/>
                <a:ea typeface="+mn-ea"/>
                <a:cs typeface="+mn-cs"/>
              </a:endParaRPr>
            </a:p>
            <a:p>
              <a:pPr marL="694690" lvl="1" indent="-457200">
                <a:lnSpc>
                  <a:spcPts val="3080"/>
                </a:lnSpc>
                <a:buFont typeface="Arial" panose="020B0604020202020204" pitchFamily="34" charset="0"/>
                <a:buChar char="•"/>
              </a:pPr>
              <a:endParaRPr lang="en-US" sz="2600">
                <a:solidFill>
                  <a:srgbClr val="1F264D"/>
                </a:solidFill>
                <a:latin typeface="DM Sans"/>
              </a:endParaRPr>
            </a:p>
            <a:p>
              <a:pPr marL="694690" lvl="1" indent="-457200">
                <a:lnSpc>
                  <a:spcPts val="3080"/>
                </a:lnSpc>
                <a:buFont typeface="Arial" panose="020B0604020202020204" pitchFamily="34" charset="0"/>
                <a:buChar char="•"/>
              </a:pPr>
              <a:endParaRPr lang="en-US" sz="2600">
                <a:solidFill>
                  <a:srgbClr val="1F264D"/>
                </a:solidFill>
                <a:latin typeface="DM Sans"/>
              </a:endParaRP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endParaRPr lang="en-US" sz="2200">
                <a:solidFill>
                  <a:srgbClr val="1F264D"/>
                </a:solidFill>
                <a:latin typeface="DM Sans"/>
              </a:endParaRPr>
            </a:p>
            <a:p>
              <a:pPr>
                <a:lnSpc>
                  <a:spcPts val="3080"/>
                </a:lnSpc>
              </a:pPr>
              <a:endParaRPr lang="en-US" sz="2200">
                <a:solidFill>
                  <a:srgbClr val="1F264D"/>
                </a:solidFill>
                <a:latin typeface="DM Sans"/>
              </a:endParaRPr>
            </a:p>
          </p:txBody>
        </p:sp>
      </p:grpSp>
      <p:sp>
        <p:nvSpPr>
          <p:cNvPr id="14" name="AutoShape 2">
            <a:extLst>
              <a:ext uri="{FF2B5EF4-FFF2-40B4-BE49-F238E27FC236}">
                <a16:creationId xmlns:a16="http://schemas.microsoft.com/office/drawing/2014/main" id="{E0088EFE-3AF0-A8C3-BAA4-6D0116D9D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6975" y="3719513"/>
            <a:ext cx="57340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387732-68C4-A649-09C9-C73CC65DA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25" y="4964080"/>
            <a:ext cx="10600047" cy="5322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3165" y="0"/>
            <a:ext cx="9010223" cy="10287000"/>
          </a:xfrm>
          <a:prstGeom prst="rect">
            <a:avLst/>
          </a:prstGeom>
          <a:solidFill>
            <a:srgbClr val="6F50F8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26744" y="1854129"/>
            <a:ext cx="7556734" cy="7644097"/>
            <a:chOff x="-333558" y="-1234962"/>
            <a:chExt cx="9587326" cy="10192128"/>
          </a:xfrm>
        </p:grpSpPr>
        <p:sp>
          <p:nvSpPr>
            <p:cNvPr id="5" name="TextBox 5"/>
            <p:cNvSpPr txBox="1"/>
            <p:nvPr/>
          </p:nvSpPr>
          <p:spPr>
            <a:xfrm>
              <a:off x="-98203" y="-1234962"/>
              <a:ext cx="9351971" cy="2819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4F4F4"/>
                  </a:solidFill>
                  <a:latin typeface="DM Sans Bold"/>
                </a:rPr>
                <a:t>Problem 3: Digital Trends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33558" y="2030486"/>
              <a:ext cx="9235570" cy="69266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CECE"/>
                  </a:solidFill>
                  <a:latin typeface="DM Sans Bold"/>
                </a:rPr>
                <a:t>No online store severely limits B/YTÉ’s market share in an increasingly online industry</a:t>
              </a:r>
            </a:p>
            <a:p>
              <a:pPr marL="0" lvl="0" indent="0">
                <a:lnSpc>
                  <a:spcPts val="3360"/>
                </a:lnSpc>
                <a:spcBef>
                  <a:spcPct val="0"/>
                </a:spcBef>
              </a:pPr>
              <a:endParaRPr lang="en-US" sz="2800">
                <a:solidFill>
                  <a:srgbClr val="FFCECE"/>
                </a:solidFill>
                <a:latin typeface="DM Sans Bold"/>
              </a:endParaRPr>
            </a:p>
            <a:p>
              <a:pPr marL="0" lvl="0" indent="0">
                <a:lnSpc>
                  <a:spcPts val="3360"/>
                </a:lnSpc>
                <a:spcBef>
                  <a:spcPct val="0"/>
                </a:spcBef>
              </a:pPr>
              <a:endParaRPr lang="en-US" sz="2800">
                <a:solidFill>
                  <a:srgbClr val="FFCECE"/>
                </a:solidFill>
                <a:latin typeface="DM Sans Bold"/>
              </a:endParaRPr>
            </a:p>
            <a:p>
              <a:pPr marL="4572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altLang="zh-CN" sz="2800">
                  <a:solidFill>
                    <a:schemeClr val="bg1"/>
                  </a:solidFill>
                  <a:latin typeface="DM Sans Bold"/>
                </a:rPr>
                <a:t>Significant increase in online shopping spending compared to pre-pandemic levels.</a:t>
              </a:r>
            </a:p>
            <a:p>
              <a:pPr marL="4572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latin typeface="DM Sans Bold"/>
              </a:endParaRPr>
            </a:p>
            <a:p>
              <a:pPr marL="457200" indent="-457200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2800">
                  <a:solidFill>
                    <a:schemeClr val="bg1"/>
                  </a:solidFill>
                  <a:latin typeface="DM Sans Bold"/>
                </a:rPr>
                <a:t>Over eight in ten Canadians shopped online in 2020.</a:t>
              </a:r>
            </a:p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 lang="en-US" sz="2800">
                <a:solidFill>
                  <a:srgbClr val="FFCECE"/>
                </a:solidFill>
                <a:latin typeface="DM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90197" y="1028700"/>
            <a:ext cx="2429829" cy="668203"/>
            <a:chOff x="0" y="0"/>
            <a:chExt cx="3239772" cy="8909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29559" y="181309"/>
              <a:ext cx="2465585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u="sng">
                  <a:solidFill>
                    <a:srgbClr val="1F264D"/>
                  </a:solidFill>
                  <a:latin typeface="DM Sans Bold"/>
                </a:rPr>
                <a:t>Digital Trends</a:t>
              </a:r>
            </a:p>
          </p:txBody>
        </p: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7E898652-91AE-B45A-226A-EC8973A26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944" y="2591501"/>
            <a:ext cx="7239000" cy="110799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The number of items bought in an average transaction is 2.144.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The average</a:t>
            </a:r>
            <a:r>
              <a:rPr lang="en-US" altLang="en-US" sz="2400">
                <a:solidFill>
                  <a:schemeClr val="tx1"/>
                </a:solidFill>
                <a:latin typeface="DM Sans" pitchFamily="2" charset="0"/>
              </a:rPr>
              <a:t> spend in a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transaction is $132.64 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EE27D01-4D41-4F53-AC71-B68526766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44" y="5326122"/>
            <a:ext cx="4787403" cy="281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3">
            <a:extLst>
              <a:ext uri="{FF2B5EF4-FFF2-40B4-BE49-F238E27FC236}">
                <a16:creationId xmlns:a16="http://schemas.microsoft.com/office/drawing/2014/main" id="{E4F41613-B7D9-A859-BBAD-E3E13C12F3CC}"/>
              </a:ext>
            </a:extLst>
          </p:cNvPr>
          <p:cNvSpPr/>
          <p:nvPr/>
        </p:nvSpPr>
        <p:spPr>
          <a:xfrm rot="20752764">
            <a:off x="17025937" y="4195514"/>
            <a:ext cx="836619" cy="1326053"/>
          </a:xfrm>
          <a:custGeom>
            <a:avLst/>
            <a:gdLst/>
            <a:ahLst/>
            <a:cxnLst/>
            <a:rect l="l" t="t" r="r" b="b"/>
            <a:pathLst>
              <a:path w="836619" h="1326053">
                <a:moveTo>
                  <a:pt x="0" y="0"/>
                </a:moveTo>
                <a:lnTo>
                  <a:pt x="836618" y="0"/>
                </a:lnTo>
                <a:lnTo>
                  <a:pt x="836618" y="1326052"/>
                </a:lnTo>
                <a:lnTo>
                  <a:pt x="0" y="1326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1E2AB97-0582-50B8-38BF-799381EC3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944" y="4261238"/>
            <a:ext cx="7239000" cy="73866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chemeClr val="tx1"/>
                </a:solidFill>
                <a:latin typeface="DM Sans" pitchFamily="2" charset="0"/>
              </a:rPr>
              <a:t>How would this change if </a:t>
            </a:r>
            <a:r>
              <a:rPr lang="en-US" sz="2400">
                <a:solidFill>
                  <a:srgbClr val="1F264D"/>
                </a:solidFill>
                <a:latin typeface="DM Sans"/>
              </a:rPr>
              <a:t>B/YTÉ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>
                <a:solidFill>
                  <a:schemeClr val="tx1"/>
                </a:solidFill>
                <a:latin typeface="DM Sans" pitchFamily="2" charset="0"/>
              </a:rPr>
              <a:t> had an online store?...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E65FE92F-A2E1-4C83-8B05-29F4E2D6E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2064" y="712721"/>
            <a:ext cx="7239000" cy="14773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Customers less interested in physical stores due to accessibility </a:t>
            </a:r>
            <a:r>
              <a:rPr lang="en-US" altLang="en-US" sz="2400">
                <a:solidFill>
                  <a:schemeClr val="tx1"/>
                </a:solidFill>
                <a:latin typeface="DM Sans" pitchFamily="2" charset="0"/>
              </a:rPr>
              <a:t>and convenience issues. An average month has between 5000 &amp; 6000 transactions.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C84136-D1FF-5753-F772-E873AFFFAE78}"/>
              </a:ext>
            </a:extLst>
          </p:cNvPr>
          <p:cNvSpPr txBox="1"/>
          <p:nvPr/>
        </p:nvSpPr>
        <p:spPr>
          <a:xfrm>
            <a:off x="10852951" y="523782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  <p:pic>
        <p:nvPicPr>
          <p:cNvPr id="11" name="图片 10" descr="图形用户界面&#10;&#10;已自动生成说明">
            <a:extLst>
              <a:ext uri="{FF2B5EF4-FFF2-40B4-BE49-F238E27FC236}">
                <a16:creationId xmlns:a16="http://schemas.microsoft.com/office/drawing/2014/main" id="{129D8BBB-E0A0-C0D8-310F-96C451B57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">
            <a:off x="12903261" y="6051568"/>
            <a:ext cx="4729578" cy="2920330"/>
          </a:xfrm>
          <a:prstGeom prst="rect">
            <a:avLst/>
          </a:prstGeom>
        </p:spPr>
      </p:pic>
      <p:grpSp>
        <p:nvGrpSpPr>
          <p:cNvPr id="3" name="Group 15">
            <a:extLst>
              <a:ext uri="{FF2B5EF4-FFF2-40B4-BE49-F238E27FC236}">
                <a16:creationId xmlns:a16="http://schemas.microsoft.com/office/drawing/2014/main" id="{2EF9E88F-02A7-C5B9-986E-84FC532383BE}"/>
              </a:ext>
            </a:extLst>
          </p:cNvPr>
          <p:cNvGrpSpPr/>
          <p:nvPr/>
        </p:nvGrpSpPr>
        <p:grpSpPr>
          <a:xfrm>
            <a:off x="15056353" y="9330438"/>
            <a:ext cx="2721546" cy="668203"/>
            <a:chOff x="-250576" y="0"/>
            <a:chExt cx="3628728" cy="890937"/>
          </a:xfrm>
        </p:grpSpPr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FAA4AED3-E4D6-E7CA-089F-2AE0DE108DE0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255F5D65-3DD2-B50C-0316-908D0DF19893}"/>
                </a:ext>
              </a:extLst>
            </p:cNvPr>
            <p:cNvSpPr txBox="1"/>
            <p:nvPr/>
          </p:nvSpPr>
          <p:spPr>
            <a:xfrm>
              <a:off x="-250576" y="254004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/>
                </a:rPr>
                <a:t>3: Digital Trends</a:t>
              </a:r>
              <a:endParaRPr lang="en-US" sz="1800" u="sng">
                <a:solidFill>
                  <a:srgbClr val="1F264D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6F50F8">
              <a:alpha val="6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259711">
            <a:off x="828112" y="5507256"/>
            <a:ext cx="4213664" cy="4113590"/>
          </a:xfrm>
          <a:custGeom>
            <a:avLst/>
            <a:gdLst/>
            <a:ahLst/>
            <a:cxnLst/>
            <a:rect l="l" t="t" r="r" b="b"/>
            <a:pathLst>
              <a:path w="4213664" h="4113590">
                <a:moveTo>
                  <a:pt x="0" y="0"/>
                </a:moveTo>
                <a:lnTo>
                  <a:pt x="4213664" y="0"/>
                </a:lnTo>
                <a:lnTo>
                  <a:pt x="4213664" y="4113590"/>
                </a:lnTo>
                <a:lnTo>
                  <a:pt x="0" y="4113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14997" y="4056761"/>
            <a:ext cx="4782257" cy="4867437"/>
          </a:xfrm>
          <a:custGeom>
            <a:avLst/>
            <a:gdLst/>
            <a:ahLst/>
            <a:cxnLst/>
            <a:rect l="l" t="t" r="r" b="b"/>
            <a:pathLst>
              <a:path w="4782257" h="4867437">
                <a:moveTo>
                  <a:pt x="0" y="0"/>
                </a:moveTo>
                <a:lnTo>
                  <a:pt x="4782257" y="0"/>
                </a:lnTo>
                <a:lnTo>
                  <a:pt x="4782257" y="4867438"/>
                </a:lnTo>
                <a:lnTo>
                  <a:pt x="0" y="486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621000" y="9334500"/>
            <a:ext cx="2429829" cy="668203"/>
            <a:chOff x="0" y="0"/>
            <a:chExt cx="3239772" cy="8909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9559" y="181309"/>
              <a:ext cx="2465585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u="sng">
                  <a:solidFill>
                    <a:srgbClr val="1F264D"/>
                  </a:solidFill>
                  <a:latin typeface="DM Sans Bold"/>
                </a:rPr>
                <a:t>3: Digital Trends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28700"/>
            <a:ext cx="7183842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F264D"/>
                </a:solidFill>
                <a:latin typeface="DM Sans Bold"/>
              </a:rPr>
              <a:t>Solution:</a:t>
            </a:r>
          </a:p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F264D"/>
                </a:solidFill>
                <a:latin typeface="DM Sans Bold"/>
              </a:rPr>
              <a:t>BOPIS Model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439400" y="3438749"/>
            <a:ext cx="6705399" cy="5578074"/>
            <a:chOff x="0" y="0"/>
            <a:chExt cx="8940532" cy="74374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8940532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F264D"/>
                  </a:solidFill>
                  <a:latin typeface="DM Sans Bold"/>
                </a:rPr>
                <a:t>Buy Online, Pick Up In Store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68148"/>
              <a:ext cx="8940532" cy="315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F264D"/>
                  </a:solidFill>
                  <a:latin typeface="DM Sans"/>
                </a:rPr>
                <a:t>Mitigates delivery and storage costs typically expected of an ecommerce model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F264D"/>
                  </a:solidFill>
                  <a:latin typeface="DM Sans"/>
                </a:rPr>
                <a:t>Requires online store: additional profit from online purchases will more than cover cost to outsource website (approx. $3000) </a:t>
              </a:r>
            </a:p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endParaRPr lang="en-US" sz="2200">
                <a:solidFill>
                  <a:srgbClr val="1F264D"/>
                </a:solidFill>
                <a:latin typeface="DM San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74098"/>
              <a:ext cx="8940532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F264D"/>
                  </a:solidFill>
                  <a:latin typeface="DM Sans Bold"/>
                </a:rPr>
                <a:t>Accessibility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342246"/>
              <a:ext cx="8940532" cy="2095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1" lvl="1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F264D"/>
                  </a:solidFill>
                  <a:latin typeface="DM Sans"/>
                </a:rPr>
                <a:t>Still requires customers to visit physical store…</a:t>
              </a:r>
            </a:p>
            <a:p>
              <a:pPr marL="932181" lvl="2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F264D"/>
                  </a:solidFill>
                  <a:latin typeface="DM Sans"/>
                </a:rPr>
                <a:t>Curbside pickup for an additional fee</a:t>
              </a:r>
            </a:p>
            <a:p>
              <a:pPr marL="932181" lvl="2" indent="-23749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1F264D"/>
                  </a:solidFill>
                  <a:latin typeface="DM Sans"/>
                </a:rPr>
                <a:t>Prevents immuno-compromised individuals from having to go in-store</a:t>
              </a:r>
            </a:p>
          </p:txBody>
        </p:sp>
      </p:grpSp>
      <p:sp>
        <p:nvSpPr>
          <p:cNvPr id="16" name="Rectangle 1">
            <a:extLst>
              <a:ext uri="{FF2B5EF4-FFF2-40B4-BE49-F238E27FC236}">
                <a16:creationId xmlns:a16="http://schemas.microsoft.com/office/drawing/2014/main" id="{AE7178FF-9800-1B20-3B8C-29EC429E3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599" y="800100"/>
            <a:ext cx="7239000" cy="184665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Online stores generate more transactions, but typically lower spend.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HBR study found that BOPIS customers purchase more expensive items than online customers.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73051" y="6307152"/>
            <a:ext cx="8539499" cy="3670086"/>
            <a:chOff x="-83107" y="-164145"/>
            <a:chExt cx="1738369" cy="7471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83107" y="-164145"/>
              <a:ext cx="1738369" cy="7471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F264D"/>
                  </a:solidFill>
                  <a:latin typeface="DM Sans Bold"/>
                </a:rPr>
                <a:t>Buy Online, Pick Up In Store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1F264D"/>
                  </a:solidFill>
                  <a:latin typeface="DM Sans"/>
                </a:rPr>
                <a:t>Addresses: Digital Trends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42800" y="4244111"/>
            <a:ext cx="7802198" cy="2313281"/>
            <a:chOff x="0" y="-28575"/>
            <a:chExt cx="1588278" cy="4709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FFCE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588278" cy="4709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F264D"/>
                  </a:solidFill>
                  <a:latin typeface="DM Sans Bold"/>
                </a:rPr>
                <a:t>Swap to Local Supplier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1F264D"/>
                  </a:solidFill>
                  <a:latin typeface="DM Sans"/>
                </a:rPr>
                <a:t>Addresses: Supply Chain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787" y="4244111"/>
            <a:ext cx="7722996" cy="2197782"/>
            <a:chOff x="0" y="-28575"/>
            <a:chExt cx="1572155" cy="4473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2155" cy="418823"/>
            </a:xfrm>
            <a:custGeom>
              <a:avLst/>
              <a:gdLst/>
              <a:ahLst/>
              <a:cxnLst/>
              <a:rect l="l" t="t" r="r" b="b"/>
              <a:pathLst>
                <a:path w="1572155" h="418823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FFCE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572155" cy="4473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50"/>
                </a:lnSpc>
              </a:pPr>
              <a:r>
                <a:rPr lang="en-US" sz="2500">
                  <a:solidFill>
                    <a:srgbClr val="1F264D"/>
                  </a:solidFill>
                  <a:latin typeface="DM Sans Bold"/>
                </a:rPr>
                <a:t>Target Age and Focus on Price</a:t>
              </a:r>
            </a:p>
            <a:p>
              <a:pPr algn="ctr">
                <a:lnSpc>
                  <a:spcPts val="2600"/>
                </a:lnSpc>
              </a:pPr>
              <a:r>
                <a:rPr lang="en-US" sz="2000">
                  <a:solidFill>
                    <a:srgbClr val="1F264D"/>
                  </a:solidFill>
                  <a:latin typeface="DM Sans"/>
                </a:rPr>
                <a:t>Addresses: Differentiation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2205" y="1028700"/>
            <a:ext cx="2429829" cy="668203"/>
            <a:chOff x="0" y="0"/>
            <a:chExt cx="3239772" cy="8909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29559" y="181309"/>
              <a:ext cx="2465585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u="sng">
                  <a:solidFill>
                    <a:srgbClr val="1F264D"/>
                  </a:solidFill>
                  <a:latin typeface="DM Sans"/>
                  <a:hlinkClick r:id="rId3" action="ppaction://hlinksldjump"/>
                </a:rPr>
                <a:t>Back to Agenda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17593" y="587141"/>
            <a:ext cx="3126407" cy="2933139"/>
          </a:xfrm>
          <a:custGeom>
            <a:avLst/>
            <a:gdLst/>
            <a:ahLst/>
            <a:cxnLst/>
            <a:rect l="l" t="t" r="r" b="b"/>
            <a:pathLst>
              <a:path w="3126407" h="2933139">
                <a:moveTo>
                  <a:pt x="0" y="0"/>
                </a:moveTo>
                <a:lnTo>
                  <a:pt x="3126407" y="0"/>
                </a:lnTo>
                <a:lnTo>
                  <a:pt x="3126407" y="2933138"/>
                </a:lnTo>
                <a:lnTo>
                  <a:pt x="0" y="2933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22205" y="1821462"/>
            <a:ext cx="10522977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4F4F4"/>
                </a:solidFill>
                <a:latin typeface="DM Sans Bold"/>
              </a:rPr>
              <a:t>Summary of Recommendations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8AEFAC-0698-3047-2B19-D756FEF9935A}"/>
              </a:ext>
            </a:extLst>
          </p:cNvPr>
          <p:cNvGrpSpPr/>
          <p:nvPr/>
        </p:nvGrpSpPr>
        <p:grpSpPr>
          <a:xfrm>
            <a:off x="15056353" y="9330438"/>
            <a:ext cx="2721546" cy="668203"/>
            <a:chOff x="-250576" y="0"/>
            <a:chExt cx="3628728" cy="890937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1E11921-9842-9B89-A844-6571C48B1572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C0BCB8-57FD-3AAB-2226-3E325975B5D6}"/>
                </a:ext>
              </a:extLst>
            </p:cNvPr>
            <p:cNvSpPr txBox="1"/>
            <p:nvPr/>
          </p:nvSpPr>
          <p:spPr>
            <a:xfrm>
              <a:off x="-250576" y="254004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/>
                </a:rPr>
                <a:t>Summary of Recs</a:t>
              </a:r>
              <a:endParaRPr lang="en-US" sz="1800" u="sng">
                <a:solidFill>
                  <a:srgbClr val="1F264D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8107" y="6119028"/>
            <a:ext cx="3486187" cy="3017136"/>
          </a:xfrm>
          <a:custGeom>
            <a:avLst/>
            <a:gdLst/>
            <a:ahLst/>
            <a:cxnLst/>
            <a:rect l="l" t="t" r="r" b="b"/>
            <a:pathLst>
              <a:path w="3486187" h="3017136">
                <a:moveTo>
                  <a:pt x="0" y="0"/>
                </a:moveTo>
                <a:lnTo>
                  <a:pt x="3486186" y="0"/>
                </a:lnTo>
                <a:lnTo>
                  <a:pt x="3486186" y="3017136"/>
                </a:lnTo>
                <a:lnTo>
                  <a:pt x="0" y="301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81345" y="2718535"/>
            <a:ext cx="830325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600">
                <a:solidFill>
                  <a:srgbClr val="FFFFFF"/>
                </a:solidFill>
                <a:latin typeface="Open Sans Bold"/>
              </a:rPr>
              <a:t>Risks</a:t>
            </a:r>
            <a:endParaRPr lang="zh-CN" altLang="en-US" sz="1400"/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Open Sans Bold"/>
              </a:rPr>
              <a:t>and Mitigations</a:t>
            </a:r>
            <a:endParaRPr lang="en-US" sz="660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04472" y="1279494"/>
            <a:ext cx="10039771" cy="816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72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Open Sans"/>
              </a:rPr>
              <a:t>Risk:</a:t>
            </a:r>
            <a:r>
              <a:rPr lang="en-US" sz="2500">
                <a:solidFill>
                  <a:srgbClr val="FFFFFF"/>
                </a:solidFill>
                <a:latin typeface="Open Sans"/>
              </a:rPr>
              <a:t> Decrease in quality due to decreased prices</a:t>
            </a:r>
          </a:p>
          <a:p>
            <a:pPr marL="1554480" lvl="2" indent="-518160">
              <a:lnSpc>
                <a:spcPts val="72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Open Sans"/>
              </a:rPr>
              <a:t>Mitigation: </a:t>
            </a:r>
            <a:r>
              <a:rPr lang="en-US" sz="2500">
                <a:solidFill>
                  <a:srgbClr val="FFFFFF"/>
                </a:solidFill>
                <a:latin typeface="Open Sans"/>
              </a:rPr>
              <a:t>Stop carrying inventory for expensive products with low margins</a:t>
            </a:r>
          </a:p>
          <a:p>
            <a:pPr marL="777240" lvl="1" indent="-388620">
              <a:lnSpc>
                <a:spcPts val="72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Open Sans"/>
              </a:rPr>
              <a:t>Risk: </a:t>
            </a:r>
            <a:r>
              <a:rPr lang="en-US" sz="2500">
                <a:solidFill>
                  <a:srgbClr val="FFFFFF"/>
                </a:solidFill>
                <a:latin typeface="Open Sans"/>
              </a:rPr>
              <a:t>Damaging increase in costs from changing suppliers </a:t>
            </a:r>
          </a:p>
          <a:p>
            <a:pPr marL="1554480" lvl="2" indent="-518160">
              <a:lnSpc>
                <a:spcPts val="72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Open Sans"/>
              </a:rPr>
              <a:t>Mitigation: </a:t>
            </a:r>
            <a:r>
              <a:rPr lang="en-US" sz="2500">
                <a:solidFill>
                  <a:srgbClr val="FFFFFF"/>
                </a:solidFill>
                <a:latin typeface="Open Sans"/>
              </a:rPr>
              <a:t>Carefully selecting a local supplier who can balance quality and costs</a:t>
            </a:r>
          </a:p>
          <a:p>
            <a:pPr marL="777240" lvl="1" indent="-388620">
              <a:lnSpc>
                <a:spcPts val="72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Open Sans"/>
              </a:rPr>
              <a:t>Risk: </a:t>
            </a:r>
            <a:r>
              <a:rPr lang="en-US" sz="2500">
                <a:solidFill>
                  <a:srgbClr val="FFFFFF"/>
                </a:solidFill>
                <a:latin typeface="Open Sans"/>
              </a:rPr>
              <a:t>High costs of online store</a:t>
            </a:r>
          </a:p>
          <a:p>
            <a:pPr marL="1554480" lvl="2" indent="-518160" algn="l">
              <a:lnSpc>
                <a:spcPts val="7200"/>
              </a:lnSpc>
              <a:buFont typeface="Arial"/>
              <a:buChar char="⚬"/>
            </a:pPr>
            <a:r>
              <a:rPr lang="en-US" sz="2500" b="1">
                <a:solidFill>
                  <a:srgbClr val="FFFFFF"/>
                </a:solidFill>
                <a:latin typeface="Open Sans"/>
              </a:rPr>
              <a:t>Mitigation: </a:t>
            </a:r>
            <a:r>
              <a:rPr lang="en-US" sz="2500">
                <a:solidFill>
                  <a:srgbClr val="FFFFFF"/>
                </a:solidFill>
                <a:latin typeface="Open Sans"/>
              </a:rPr>
              <a:t>BOPIS prevents owners from incurring additional shipping &amp; storage costs </a:t>
            </a:r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7F1E76A9-827B-0F62-71F8-C4E361A9F8A7}"/>
              </a:ext>
            </a:extLst>
          </p:cNvPr>
          <p:cNvGrpSpPr/>
          <p:nvPr/>
        </p:nvGrpSpPr>
        <p:grpSpPr>
          <a:xfrm>
            <a:off x="15056353" y="9330438"/>
            <a:ext cx="2721546" cy="668203"/>
            <a:chOff x="-250576" y="0"/>
            <a:chExt cx="3628728" cy="890937"/>
          </a:xfrm>
        </p:grpSpPr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0F6A7BD1-1C1D-D3C0-5BD9-E52F41489B3F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232E9EE4-8F39-A999-01FC-214D3A2314F8}"/>
                </a:ext>
              </a:extLst>
            </p:cNvPr>
            <p:cNvSpPr txBox="1"/>
            <p:nvPr/>
          </p:nvSpPr>
          <p:spPr>
            <a:xfrm>
              <a:off x="-250576" y="272201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/>
                </a:rPr>
                <a:t>Risks and Mitigations</a:t>
              </a:r>
              <a:endParaRPr lang="en-US" sz="1800" u="sng">
                <a:solidFill>
                  <a:srgbClr val="1F264D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81442" y="4274166"/>
            <a:ext cx="16068675" cy="0"/>
          </a:xfrm>
          <a:prstGeom prst="line">
            <a:avLst/>
          </a:prstGeom>
          <a:ln w="19050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9517" y="4121766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08075" y="4112241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96634" y="4112241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85192" y="4112241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9517" y="735946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4F4F4"/>
                </a:solidFill>
                <a:latin typeface="DM Sans Bold"/>
              </a:rPr>
              <a:t>Timeline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9517" y="4796390"/>
            <a:ext cx="3364925" cy="414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4F4F4"/>
                </a:solidFill>
                <a:latin typeface="Arial"/>
                <a:cs typeface="Arial"/>
              </a:rPr>
              <a:t>End contract with current supplier &amp; select new supplier</a:t>
            </a: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altLang="zh-CN" sz="2800">
                <a:solidFill>
                  <a:srgbClr val="F4F4F4"/>
                </a:solidFill>
                <a:latin typeface="Arial"/>
                <a:cs typeface="Arial"/>
              </a:rPr>
              <a:t>Adjust product and offer a wide range of size options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9643" y="3165456"/>
            <a:ext cx="33649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4F4F4"/>
                </a:solidFill>
                <a:latin typeface="DM Sans"/>
              </a:rPr>
              <a:t>9-10 2023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9549" y="3160980"/>
            <a:ext cx="33649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4F4F4"/>
                </a:solidFill>
                <a:latin typeface="DM Sans"/>
              </a:rPr>
              <a:t>11-12 2023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85192" y="4696516"/>
            <a:ext cx="3986361" cy="644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4F4F4"/>
                </a:solidFill>
                <a:latin typeface="Arial"/>
                <a:cs typeface="Arial"/>
              </a:rPr>
              <a:t>Online Store Opens</a:t>
            </a:r>
            <a:endParaRPr lang="zh-CN" alt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4F4F4"/>
                </a:solidFill>
                <a:latin typeface="Arial"/>
                <a:cs typeface="Arial"/>
              </a:rPr>
              <a:t>Continue to enhance social media engagement</a:t>
            </a: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4F4F4"/>
                </a:solidFill>
                <a:latin typeface="Arial"/>
                <a:cs typeface="Arial"/>
              </a:rPr>
              <a:t>Evaluate the impact of all implemented strategies on sales and profits</a:t>
            </a: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>
              <a:lnSpc>
                <a:spcPts val="3639"/>
              </a:lnSpc>
            </a:pPr>
            <a:endParaRPr lang="en-US" sz="2750">
              <a:solidFill>
                <a:srgbClr val="F4F4F4"/>
              </a:solidFill>
              <a:latin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61974" y="3165456"/>
            <a:ext cx="33649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4F4F4"/>
                </a:solidFill>
                <a:latin typeface="DM Sans"/>
              </a:rPr>
              <a:t>1-2 2024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14851" y="4696516"/>
            <a:ext cx="4541215" cy="5506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39"/>
              </a:lnSpc>
              <a:buFont typeface="Arial"/>
              <a:buChar char="•"/>
            </a:pPr>
            <a:r>
              <a:rPr lang="en-US" sz="2800">
                <a:solidFill>
                  <a:srgbClr val="F4F4F4"/>
                </a:solidFill>
                <a:latin typeface="Arial"/>
                <a:cs typeface="Arial"/>
              </a:rPr>
              <a:t>Begin receiving new supply and conduct quality assurance check</a:t>
            </a:r>
            <a:endParaRPr lang="zh-CN" alt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>
              <a:lnSpc>
                <a:spcPts val="3639"/>
              </a:lnSpc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4F4F4"/>
                </a:solidFill>
                <a:latin typeface="Arial"/>
                <a:cs typeface="Arial"/>
              </a:rPr>
              <a:t>Website development</a:t>
            </a: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800">
                <a:solidFill>
                  <a:srgbClr val="F4F4F4"/>
                </a:solidFill>
                <a:latin typeface="Arial"/>
                <a:cs typeface="Arial"/>
              </a:rPr>
              <a:t>Launch targeted online advertising campaign</a:t>
            </a: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800">
              <a:solidFill>
                <a:srgbClr val="F4F4F4"/>
              </a:solidFill>
              <a:latin typeface="Arial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150348" y="4796390"/>
            <a:ext cx="3364925" cy="366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F4F4F4"/>
                </a:solidFill>
                <a:latin typeface="Arial"/>
                <a:cs typeface="Arial"/>
              </a:rPr>
              <a:t>Adjust prices to account for affordability &amp; new supplier</a:t>
            </a: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,Sans-Serif"/>
              <a:buChar char="•"/>
            </a:pPr>
            <a:endParaRPr lang="en-US" altLang="zh-CN" sz="2750">
              <a:solidFill>
                <a:srgbClr val="F4F4F4"/>
              </a:solidFill>
              <a:latin typeface="DM Sans Bold"/>
            </a:endParaRP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sz="2800">
                <a:solidFill>
                  <a:srgbClr val="F4F4F4"/>
                </a:solidFill>
                <a:latin typeface="Arial"/>
                <a:cs typeface="Arial"/>
              </a:rPr>
              <a:t>Start regularly posting on social media</a:t>
            </a:r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533079" y="3213081"/>
            <a:ext cx="33649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4F4F4"/>
                </a:solidFill>
                <a:latin typeface="DM Sans"/>
              </a:rPr>
              <a:t>3-4 2024</a:t>
            </a:r>
          </a:p>
        </p:txBody>
      </p:sp>
      <p:pic>
        <p:nvPicPr>
          <p:cNvPr id="21" name="图片 20" descr="图片包含 工程绘图&#10;&#10;已自动生成说明">
            <a:extLst>
              <a:ext uri="{FF2B5EF4-FFF2-40B4-BE49-F238E27FC236}">
                <a16:creationId xmlns:a16="http://schemas.microsoft.com/office/drawing/2014/main" id="{64760CBE-1CFD-F438-0D12-B16A9253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895" y="292678"/>
            <a:ext cx="3867109" cy="2190825"/>
          </a:xfrm>
          <a:prstGeom prst="rect">
            <a:avLst/>
          </a:prstGeom>
        </p:spPr>
      </p:pic>
      <p:grpSp>
        <p:nvGrpSpPr>
          <p:cNvPr id="20" name="Group 15">
            <a:extLst>
              <a:ext uri="{FF2B5EF4-FFF2-40B4-BE49-F238E27FC236}">
                <a16:creationId xmlns:a16="http://schemas.microsoft.com/office/drawing/2014/main" id="{B6ED0581-9A43-38F9-54D4-6F4DF1C3B675}"/>
              </a:ext>
            </a:extLst>
          </p:cNvPr>
          <p:cNvGrpSpPr/>
          <p:nvPr/>
        </p:nvGrpSpPr>
        <p:grpSpPr>
          <a:xfrm>
            <a:off x="15056353" y="9330438"/>
            <a:ext cx="2721546" cy="668203"/>
            <a:chOff x="-250576" y="0"/>
            <a:chExt cx="3628728" cy="890937"/>
          </a:xfrm>
        </p:grpSpPr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E39DE8C-129D-3FC9-6CE1-4C38BD942A44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BF4A6C35-BAC6-E7AD-BC21-C196BB3C4D95}"/>
                </a:ext>
              </a:extLst>
            </p:cNvPr>
            <p:cNvSpPr txBox="1"/>
            <p:nvPr/>
          </p:nvSpPr>
          <p:spPr>
            <a:xfrm>
              <a:off x="-250576" y="254004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/>
                </a:rPr>
                <a:t>Timeline</a:t>
              </a:r>
              <a:endParaRPr lang="en-US" sz="1800" u="sng">
                <a:solidFill>
                  <a:srgbClr val="1F264D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750628" y="408765"/>
            <a:ext cx="1635611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Weaknesses in d</a:t>
            </a:r>
            <a:r>
              <a:rPr kumimoji="0" lang="en-US" sz="33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ifferentiation</a:t>
            </a:r>
            <a:r>
              <a:rPr kumimoji="0" lang="en-US" sz="33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supply </a:t>
            </a:r>
            <a:r>
              <a:rPr lang="en-US" sz="3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sz="33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hain</a:t>
            </a:r>
            <a:r>
              <a:rPr kumimoji="0" lang="en-US" sz="33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and trend alignment are remedied by changing customer focus, suppliers, and store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72F859-FF52-079F-5BBF-98D8955B93C4}"/>
              </a:ext>
            </a:extLst>
          </p:cNvPr>
          <p:cNvSpPr txBox="1"/>
          <p:nvPr/>
        </p:nvSpPr>
        <p:spPr>
          <a:xfrm>
            <a:off x="8583717" y="4344611"/>
            <a:ext cx="9196275" cy="260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spcBef>
                <a:spcPts val="882"/>
              </a:spcBef>
              <a:defRPr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Swapping to a local supplier allows for inventory to be ordered on a short notice and connects to core value of sustainability.</a:t>
            </a:r>
          </a:p>
          <a:p>
            <a:pPr marL="420182" indent="-420182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profit margins by SKU category demonstrate feasibility of price increase</a:t>
            </a:r>
          </a:p>
          <a:p>
            <a:pPr marL="420182" indent="-420182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 in discussion with many local sustainable suppliers</a:t>
            </a:r>
          </a:p>
          <a:p>
            <a:pPr marL="420182" indent="-420182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Mitigates environmental impact of shipping from Germany </a:t>
            </a:r>
          </a:p>
          <a:p>
            <a:pPr marL="420182" indent="-420182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0182" indent="-420182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A239F7-291E-9DCF-0FB9-F3366E95DA11}"/>
              </a:ext>
            </a:extLst>
          </p:cNvPr>
          <p:cNvCxnSpPr>
            <a:cxnSpLocks/>
          </p:cNvCxnSpPr>
          <p:nvPr/>
        </p:nvCxnSpPr>
        <p:spPr bwMode="auto">
          <a:xfrm flipV="1">
            <a:off x="6410325" y="4222852"/>
            <a:ext cx="11294312" cy="17964"/>
          </a:xfrm>
          <a:prstGeom prst="line">
            <a:avLst/>
          </a:prstGeom>
          <a:noFill/>
          <a:ln w="9525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3A14E2-5383-42C6-7A57-395E83E5636B}"/>
              </a:ext>
            </a:extLst>
          </p:cNvPr>
          <p:cNvSpPr/>
          <p:nvPr/>
        </p:nvSpPr>
        <p:spPr bwMode="auto">
          <a:xfrm>
            <a:off x="6213070" y="4554739"/>
            <a:ext cx="2125980" cy="212598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134463" rIns="0" bIns="134463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307231" fontAlgn="base">
              <a:defRPr/>
            </a:pPr>
            <a:r>
              <a:rPr lang="en-US"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 defTabSz="1307231" fontAlgn="base">
              <a:defRPr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 to Local Supplier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AFA107F-1024-711B-1F21-27489C228783}"/>
              </a:ext>
            </a:extLst>
          </p:cNvPr>
          <p:cNvSpPr/>
          <p:nvPr/>
        </p:nvSpPr>
        <p:spPr bwMode="auto">
          <a:xfrm rot="5400000">
            <a:off x="3790870" y="5304253"/>
            <a:ext cx="3525771" cy="19932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4463" tIns="134463" rIns="134463" bIns="134463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307231" fontAlgn="base">
              <a:defRPr/>
            </a:pPr>
            <a:endParaRPr lang="en-US" sz="2058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A40D6A-BFEE-CE69-FC98-FF05B56558EF}"/>
              </a:ext>
            </a:extLst>
          </p:cNvPr>
          <p:cNvSpPr/>
          <p:nvPr/>
        </p:nvSpPr>
        <p:spPr bwMode="auto">
          <a:xfrm>
            <a:off x="6008640" y="1768087"/>
            <a:ext cx="11833427" cy="7708726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25000"/>
                <a:lumOff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4463" tIns="134463" rIns="134463" bIns="134463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307231" fontAlgn="base">
              <a:defRPr/>
            </a:pPr>
            <a:endParaRPr lang="en-US" sz="2058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C9A589-08A3-114A-07C5-5AB5B1D7C121}"/>
              </a:ext>
            </a:extLst>
          </p:cNvPr>
          <p:cNvCxnSpPr>
            <a:cxnSpLocks/>
          </p:cNvCxnSpPr>
          <p:nvPr/>
        </p:nvCxnSpPr>
        <p:spPr bwMode="auto">
          <a:xfrm flipV="1">
            <a:off x="877673" y="4228844"/>
            <a:ext cx="4119404" cy="5565"/>
          </a:xfrm>
          <a:prstGeom prst="line">
            <a:avLst/>
          </a:prstGeom>
          <a:noFill/>
          <a:ln w="9525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9A9B96-499C-91A4-9AE9-B89EAAA351AE}"/>
              </a:ext>
            </a:extLst>
          </p:cNvPr>
          <p:cNvSpPr txBox="1"/>
          <p:nvPr/>
        </p:nvSpPr>
        <p:spPr>
          <a:xfrm>
            <a:off x="8564211" y="7108093"/>
            <a:ext cx="910891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spcBef>
                <a:spcPts val="882"/>
              </a:spcBef>
              <a:defRPr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BOPIS model allows </a:t>
            </a:r>
            <a:r>
              <a:rPr lang="en-US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B/YTÉ to meet demand for online store and accessibility needs without incurring significant additional cost.</a:t>
            </a:r>
          </a:p>
          <a:p>
            <a:pPr defTabSz="1371600">
              <a:spcBef>
                <a:spcPts val="882"/>
              </a:spcBef>
              <a:defRPr/>
            </a:pP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Connects to core value of accessibility as it allows customers who can’t shop in store to pick up items via curbside delivery</a:t>
            </a:r>
          </a:p>
          <a:p>
            <a:pPr marL="285750" indent="-285750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incur web development cost, but does not include shipping and storage costs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15453B-9EAE-55F6-E737-DAD5445401D5}"/>
              </a:ext>
            </a:extLst>
          </p:cNvPr>
          <p:cNvSpPr/>
          <p:nvPr/>
        </p:nvSpPr>
        <p:spPr bwMode="auto">
          <a:xfrm>
            <a:off x="6213069" y="7166803"/>
            <a:ext cx="2125980" cy="212598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134463" rIns="0" bIns="134463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4668" algn="ctr" defTabSz="1307231" fontAlgn="base">
              <a:tabLst>
                <a:tab pos="0" algn="l"/>
              </a:tabLst>
              <a:defRPr/>
            </a:pPr>
            <a:r>
              <a:rPr lang="en-US"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indent="4668" algn="ctr" defTabSz="1307231" fontAlgn="base">
              <a:tabLst>
                <a:tab pos="0" algn="l"/>
              </a:tabLst>
              <a:defRPr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Online &amp; Pick-up In 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0FD8EF-FB13-0A92-5D67-883CD1EABF8D}"/>
              </a:ext>
            </a:extLst>
          </p:cNvPr>
          <p:cNvSpPr txBox="1"/>
          <p:nvPr/>
        </p:nvSpPr>
        <p:spPr>
          <a:xfrm>
            <a:off x="602152" y="7443558"/>
            <a:ext cx="48519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spcBef>
                <a:spcPts val="900"/>
              </a:spcBef>
              <a:defRPr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in Digital Trends:</a:t>
            </a:r>
          </a:p>
          <a:p>
            <a:pPr marL="428625" indent="-428625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Willingness to shop in store </a:t>
            </a:r>
          </a:p>
          <a:p>
            <a:pPr marL="885825" lvl="1" indent="-428625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8/10 shopped online 2020</a:t>
            </a:r>
          </a:p>
          <a:p>
            <a:pPr marL="428625" indent="-428625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online store</a:t>
            </a:r>
          </a:p>
          <a:p>
            <a:pPr marL="885825" lvl="1" indent="-428625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development, shipping, and storage costs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AC7980-05D4-FE89-C562-159C09E59F73}"/>
              </a:ext>
            </a:extLst>
          </p:cNvPr>
          <p:cNvSpPr txBox="1"/>
          <p:nvPr/>
        </p:nvSpPr>
        <p:spPr>
          <a:xfrm>
            <a:off x="499937" y="4492468"/>
            <a:ext cx="4851939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spcBef>
                <a:spcPts val="900"/>
              </a:spcBef>
              <a:defRPr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Weakness :</a:t>
            </a:r>
          </a:p>
          <a:p>
            <a:pPr marL="285750" indent="-285750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Inability to predict demand</a:t>
            </a:r>
          </a:p>
          <a:p>
            <a:pPr marL="742950" lvl="1" indent="-285750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transactions range from 4,000 to over 6,000 with no clear pattern</a:t>
            </a:r>
          </a:p>
          <a:p>
            <a:pPr marL="285750" indent="-285750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Inefficiency of Global Supplier </a:t>
            </a:r>
          </a:p>
          <a:p>
            <a:pPr marL="742950" lvl="1" indent="-285750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 and design of clothing takes 2 months</a:t>
            </a:r>
          </a:p>
          <a:p>
            <a:pPr marL="428625" indent="-428625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endParaRPr lang="en-US" sz="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EFD280-5010-C732-D804-13F8907614E0}"/>
              </a:ext>
            </a:extLst>
          </p:cNvPr>
          <p:cNvCxnSpPr>
            <a:cxnSpLocks/>
          </p:cNvCxnSpPr>
          <p:nvPr/>
        </p:nvCxnSpPr>
        <p:spPr bwMode="auto">
          <a:xfrm flipV="1">
            <a:off x="6367463" y="7039240"/>
            <a:ext cx="11294312" cy="17964"/>
          </a:xfrm>
          <a:prstGeom prst="line">
            <a:avLst/>
          </a:prstGeom>
          <a:noFill/>
          <a:ln w="9525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FF714A-4DB9-55A2-F01A-74B3D66F7F06}"/>
              </a:ext>
            </a:extLst>
          </p:cNvPr>
          <p:cNvCxnSpPr>
            <a:cxnSpLocks/>
          </p:cNvCxnSpPr>
          <p:nvPr/>
        </p:nvCxnSpPr>
        <p:spPr bwMode="auto">
          <a:xfrm flipV="1">
            <a:off x="877673" y="7036082"/>
            <a:ext cx="4119404" cy="5565"/>
          </a:xfrm>
          <a:prstGeom prst="line">
            <a:avLst/>
          </a:prstGeom>
          <a:noFill/>
          <a:ln w="9525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3B4C558-6157-DD4C-1B57-BC1E47B3EE25}"/>
              </a:ext>
            </a:extLst>
          </p:cNvPr>
          <p:cNvSpPr txBox="1"/>
          <p:nvPr/>
        </p:nvSpPr>
        <p:spPr>
          <a:xfrm>
            <a:off x="8583717" y="1913343"/>
            <a:ext cx="9196275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spcBef>
                <a:spcPts val="882"/>
              </a:spcBef>
              <a:defRPr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Targeting adults ages 26-35 creates a different core customer base from our competitors, allowing for more effective marketing. Lowering prices will further differentiate us from our customers – balance quality &amp; affordability as per values.</a:t>
            </a:r>
          </a:p>
          <a:p>
            <a:pPr marL="420182" indent="-420182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Ages 26 - 35</a:t>
            </a:r>
          </a:p>
          <a:p>
            <a:pPr marL="420182" indent="-420182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pricing model in line with values</a:t>
            </a:r>
          </a:p>
          <a:p>
            <a:pPr marL="420182" indent="-420182" defTabSz="1371600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marketing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8ED1B0B-4F9F-CB06-4D04-4ED76CDAE1AB}"/>
              </a:ext>
            </a:extLst>
          </p:cNvPr>
          <p:cNvSpPr/>
          <p:nvPr/>
        </p:nvSpPr>
        <p:spPr bwMode="auto">
          <a:xfrm>
            <a:off x="6213070" y="1942675"/>
            <a:ext cx="2125980" cy="212598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134463" rIns="0" bIns="134463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307231" fontAlgn="base">
              <a:defRPr/>
            </a:pPr>
            <a:r>
              <a:rPr lang="en-US"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 defTabSz="1307231" fontAlgn="base">
              <a:defRPr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Age and Focus on Price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D5EBDC-3992-4208-CE11-7E5B2388CA5C}"/>
              </a:ext>
            </a:extLst>
          </p:cNvPr>
          <p:cNvSpPr txBox="1"/>
          <p:nvPr/>
        </p:nvSpPr>
        <p:spPr>
          <a:xfrm>
            <a:off x="540077" y="1682487"/>
            <a:ext cx="48519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spcBef>
                <a:spcPts val="900"/>
              </a:spcBef>
              <a:defRPr/>
            </a:pP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Differentiation:</a:t>
            </a:r>
          </a:p>
          <a:p>
            <a:pPr marL="428625" indent="-428625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specific age group targeted</a:t>
            </a:r>
          </a:p>
          <a:p>
            <a:pPr marL="885825" lvl="1" indent="-428625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Ages 26 – 35 have a total spend upwards of $600,000 and highest # transactions</a:t>
            </a:r>
          </a:p>
          <a:p>
            <a:pPr marL="428625" indent="-428625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 as a core value</a:t>
            </a:r>
          </a:p>
          <a:p>
            <a:pPr marL="885825" lvl="1" indent="-428625" defTabSz="1371600">
              <a:spcBef>
                <a:spcPts val="900"/>
              </a:spcBef>
              <a:buFont typeface="Arial" panose="020B0604020202020204" pitchFamily="34" charset="0"/>
              <a:buChar char="•"/>
              <a:defRPr/>
            </a:pPr>
            <a:r>
              <a:rPr lang="en-US" sz="1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item prices of $45 - $152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8AEFAC-0698-3047-2B19-D756FEF9935A}"/>
              </a:ext>
            </a:extLst>
          </p:cNvPr>
          <p:cNvGrpSpPr/>
          <p:nvPr/>
        </p:nvGrpSpPr>
        <p:grpSpPr>
          <a:xfrm>
            <a:off x="15334442" y="9544133"/>
            <a:ext cx="2721546" cy="668203"/>
            <a:chOff x="-250576" y="0"/>
            <a:chExt cx="3628728" cy="890937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1E11921-9842-9B89-A844-6571C48B1572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C0BCB8-57FD-3AAB-2226-3E325975B5D6}"/>
                </a:ext>
              </a:extLst>
            </p:cNvPr>
            <p:cNvSpPr txBox="1"/>
            <p:nvPr/>
          </p:nvSpPr>
          <p:spPr>
            <a:xfrm>
              <a:off x="-250576" y="254004"/>
              <a:ext cx="3628728" cy="3650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3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39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02702" y="1027707"/>
            <a:ext cx="5056598" cy="4038958"/>
          </a:xfrm>
          <a:custGeom>
            <a:avLst/>
            <a:gdLst/>
            <a:ahLst/>
            <a:cxnLst/>
            <a:rect l="l" t="t" r="r" b="b"/>
            <a:pathLst>
              <a:path w="5056598" h="4038958">
                <a:moveTo>
                  <a:pt x="0" y="0"/>
                </a:moveTo>
                <a:lnTo>
                  <a:pt x="5056598" y="0"/>
                </a:lnTo>
                <a:lnTo>
                  <a:pt x="5056598" y="4038958"/>
                </a:lnTo>
                <a:lnTo>
                  <a:pt x="0" y="4038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4350" y="3444533"/>
            <a:ext cx="16744950" cy="372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14"/>
              </a:lnSpc>
              <a:spcBef>
                <a:spcPct val="0"/>
              </a:spcBef>
            </a:pPr>
            <a:r>
              <a:rPr lang="en-US" sz="21724">
                <a:solidFill>
                  <a:srgbClr val="1F264D"/>
                </a:solidFill>
                <a:latin typeface="DM Sans Bold"/>
              </a:rPr>
              <a:t>Q &amp; A</a:t>
            </a:r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1CB9B6CB-7584-9BFC-14A8-C66C080A41C9}"/>
              </a:ext>
            </a:extLst>
          </p:cNvPr>
          <p:cNvGrpSpPr/>
          <p:nvPr/>
        </p:nvGrpSpPr>
        <p:grpSpPr>
          <a:xfrm>
            <a:off x="15056353" y="9330438"/>
            <a:ext cx="2721546" cy="668203"/>
            <a:chOff x="-250576" y="0"/>
            <a:chExt cx="3628728" cy="890937"/>
          </a:xfrm>
        </p:grpSpPr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44FADAFC-370A-5EA6-69A6-47719ECB5A4A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17">
              <a:extLst>
                <a:ext uri="{FF2B5EF4-FFF2-40B4-BE49-F238E27FC236}">
                  <a16:creationId xmlns:a16="http://schemas.microsoft.com/office/drawing/2014/main" id="{5CB46E21-0925-2F26-C13A-DDFFD4AB5BD9}"/>
                </a:ext>
              </a:extLst>
            </p:cNvPr>
            <p:cNvSpPr txBox="1"/>
            <p:nvPr/>
          </p:nvSpPr>
          <p:spPr>
            <a:xfrm>
              <a:off x="-250576" y="254004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/>
                </a:rPr>
                <a:t>Q &amp; A</a:t>
              </a:r>
              <a:endParaRPr lang="en-US" sz="1800" u="sng">
                <a:solidFill>
                  <a:srgbClr val="1F264D"/>
                </a:solidFill>
                <a:latin typeface="DM Sans"/>
              </a:endParaRPr>
            </a:p>
          </p:txBody>
        </p: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id="{99B9AE15-FBD0-23F0-43D7-1BE9CD510A38}"/>
              </a:ext>
            </a:extLst>
          </p:cNvPr>
          <p:cNvSpPr/>
          <p:nvPr/>
        </p:nvSpPr>
        <p:spPr>
          <a:xfrm>
            <a:off x="-2863048" y="-280498"/>
            <a:ext cx="6914446" cy="10844285"/>
          </a:xfrm>
          <a:prstGeom prst="rect">
            <a:avLst/>
          </a:prstGeom>
          <a:solidFill>
            <a:srgbClr val="6F50F8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F09A35F1-825D-F23E-BC6E-916089492FCD}"/>
              </a:ext>
            </a:extLst>
          </p:cNvPr>
          <p:cNvSpPr/>
          <p:nvPr/>
        </p:nvSpPr>
        <p:spPr>
          <a:xfrm>
            <a:off x="155359" y="3944598"/>
            <a:ext cx="3587672" cy="3559286"/>
          </a:xfrm>
          <a:custGeom>
            <a:avLst/>
            <a:gdLst/>
            <a:ahLst/>
            <a:cxnLst/>
            <a:rect l="l" t="t" r="r" b="b"/>
            <a:pathLst>
              <a:path w="6206584" h="5123976">
                <a:moveTo>
                  <a:pt x="0" y="0"/>
                </a:moveTo>
                <a:lnTo>
                  <a:pt x="6206584" y="0"/>
                </a:lnTo>
                <a:lnTo>
                  <a:pt x="6206584" y="5123976"/>
                </a:lnTo>
                <a:lnTo>
                  <a:pt x="0" y="5123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07" r="-12307" b="-1509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73302" y="1028700"/>
            <a:ext cx="763725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1F264D"/>
                </a:solidFill>
                <a:latin typeface="DM Sans Bold"/>
              </a:rPr>
              <a:t>References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6720" y="2438833"/>
            <a:ext cx="16453311" cy="1352555"/>
            <a:chOff x="0" y="0"/>
            <a:chExt cx="21937748" cy="18034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7316" cy="696444"/>
            </a:xfrm>
            <a:custGeom>
              <a:avLst/>
              <a:gdLst/>
              <a:ahLst/>
              <a:cxnLst/>
              <a:rect l="l" t="t" r="r" b="b"/>
              <a:pathLst>
                <a:path w="697316" h="696444">
                  <a:moveTo>
                    <a:pt x="0" y="0"/>
                  </a:moveTo>
                  <a:lnTo>
                    <a:pt x="697316" y="0"/>
                  </a:lnTo>
                  <a:lnTo>
                    <a:pt x="697316" y="696444"/>
                  </a:lnTo>
                  <a:lnTo>
                    <a:pt x="0" y="696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24452" y="26511"/>
              <a:ext cx="20813296" cy="17768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500"/>
                </a:lnSpc>
              </a:pPr>
              <a:r>
                <a:rPr lang="en-US" sz="2800" b="0" i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Ketzenberg</a:t>
              </a:r>
              <a:r>
                <a:rPr lang="en-US" sz="2800" b="0" i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, M., &amp; </a:t>
              </a:r>
              <a:r>
                <a:rPr lang="en-US" sz="2800" b="0" i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Akturk</a:t>
              </a:r>
              <a:r>
                <a:rPr lang="en-US" sz="2800" b="0" i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, S. (2021, May 25). </a:t>
              </a:r>
              <a:r>
                <a:rPr lang="en-US" sz="2800" b="0" i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How “Buy Online, Pick Up In-Store” Gives Retailers an Edge</a:t>
              </a:r>
              <a:r>
                <a:rPr lang="en-US" sz="2800" b="0" i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. Harvard Business Review. https://hbr.org/2021/05/how-buy-online-pick-up-in-store-gives-retailers-an-edge</a:t>
              </a:r>
              <a:endParaRPr lang="en-US" sz="2500">
                <a:solidFill>
                  <a:srgbClr val="1F264D"/>
                </a:solidFill>
                <a:latin typeface="DM Sa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3302" y="3985012"/>
            <a:ext cx="16422986" cy="914812"/>
            <a:chOff x="0" y="0"/>
            <a:chExt cx="22296531" cy="12197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7316" cy="696444"/>
            </a:xfrm>
            <a:custGeom>
              <a:avLst/>
              <a:gdLst/>
              <a:ahLst/>
              <a:cxnLst/>
              <a:rect l="l" t="t" r="r" b="b"/>
              <a:pathLst>
                <a:path w="697316" h="696444">
                  <a:moveTo>
                    <a:pt x="0" y="0"/>
                  </a:moveTo>
                  <a:lnTo>
                    <a:pt x="697316" y="0"/>
                  </a:lnTo>
                  <a:lnTo>
                    <a:pt x="697316" y="696444"/>
                  </a:lnTo>
                  <a:lnTo>
                    <a:pt x="0" y="696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09387" y="41307"/>
              <a:ext cx="21187144" cy="11784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500"/>
                </a:lnSpc>
              </a:pPr>
              <a:r>
                <a:rPr lang="en-US" sz="2800" b="0" i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Rowe, A. (2023, June 19). </a:t>
              </a:r>
              <a:r>
                <a:rPr lang="en-US" sz="2800" b="0" i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Outsourcing Web Design - What You Need to Know</a:t>
              </a:r>
              <a:r>
                <a:rPr lang="en-US" sz="2800" b="0" i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. Tech.co. https://tech.co/web-design/outsourcing-web-design</a:t>
              </a:r>
              <a:endParaRPr lang="en-US" sz="2500">
                <a:solidFill>
                  <a:srgbClr val="1F264D"/>
                </a:solidFill>
                <a:latin typeface="DM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3301" y="5226299"/>
            <a:ext cx="16428897" cy="988652"/>
            <a:chOff x="-1" y="1034651"/>
            <a:chExt cx="21905196" cy="1318203"/>
          </a:xfrm>
        </p:grpSpPr>
        <p:sp>
          <p:nvSpPr>
            <p:cNvPr id="13" name="Freeform 13"/>
            <p:cNvSpPr/>
            <p:nvPr/>
          </p:nvSpPr>
          <p:spPr>
            <a:xfrm>
              <a:off x="-1" y="1034651"/>
              <a:ext cx="697316" cy="696444"/>
            </a:xfrm>
            <a:custGeom>
              <a:avLst/>
              <a:gdLst/>
              <a:ahLst/>
              <a:cxnLst/>
              <a:rect l="l" t="t" r="r" b="b"/>
              <a:pathLst>
                <a:path w="697316" h="696444">
                  <a:moveTo>
                    <a:pt x="0" y="0"/>
                  </a:moveTo>
                  <a:lnTo>
                    <a:pt x="697316" y="0"/>
                  </a:lnTo>
                  <a:lnTo>
                    <a:pt x="697316" y="696444"/>
                  </a:lnTo>
                  <a:lnTo>
                    <a:pt x="0" y="696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18384" y="1174412"/>
              <a:ext cx="20786811" cy="11784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500"/>
                </a:lnSpc>
              </a:pPr>
              <a:r>
                <a:rPr lang="en-US" sz="2800" b="0" i="0">
                  <a:solidFill>
                    <a:srgbClr val="000000"/>
                  </a:solidFill>
                  <a:effectLst/>
                  <a:latin typeface="Times New Roman"/>
                  <a:cs typeface="Times New Roman"/>
                </a:rPr>
                <a:t>Rowe, A. (2023, June 19). </a:t>
              </a:r>
              <a:r>
                <a:rPr lang="en-US" sz="2800" b="0" i="1">
                  <a:solidFill>
                    <a:srgbClr val="000000"/>
                  </a:solidFill>
                  <a:effectLst/>
                  <a:latin typeface="Times New Roman"/>
                  <a:cs typeface="Times New Roman"/>
                </a:rPr>
                <a:t>Outsourcing Web Design - What You Need to Know</a:t>
              </a:r>
              <a:r>
                <a:rPr lang="en-US" sz="2800" b="0" i="0">
                  <a:solidFill>
                    <a:srgbClr val="000000"/>
                  </a:solidFill>
                  <a:effectLst/>
                  <a:latin typeface="Times New Roman"/>
                  <a:cs typeface="Times New Roman"/>
                </a:rPr>
                <a:t>. Tech.co. https://tech.co/web-design/outsourcing-web-design</a:t>
              </a:r>
              <a:endParaRPr lang="en-US" sz="2500">
                <a:solidFill>
                  <a:srgbClr val="1F264D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30" name="Group 12">
            <a:extLst>
              <a:ext uri="{FF2B5EF4-FFF2-40B4-BE49-F238E27FC236}">
                <a16:creationId xmlns:a16="http://schemas.microsoft.com/office/drawing/2014/main" id="{B09C96CE-75A6-DD63-1FD4-904D21173C4E}"/>
              </a:ext>
            </a:extLst>
          </p:cNvPr>
          <p:cNvGrpSpPr/>
          <p:nvPr/>
        </p:nvGrpSpPr>
        <p:grpSpPr>
          <a:xfrm>
            <a:off x="1106719" y="6529605"/>
            <a:ext cx="16351218" cy="1713418"/>
            <a:chOff x="88775" y="1692276"/>
            <a:chExt cx="21801624" cy="2284557"/>
          </a:xfrm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2E79D954-21A0-3BF8-34DB-1C451EB627C4}"/>
                </a:ext>
              </a:extLst>
            </p:cNvPr>
            <p:cNvSpPr/>
            <p:nvPr/>
          </p:nvSpPr>
          <p:spPr>
            <a:xfrm>
              <a:off x="88775" y="1981603"/>
              <a:ext cx="697316" cy="696444"/>
            </a:xfrm>
            <a:custGeom>
              <a:avLst/>
              <a:gdLst/>
              <a:ahLst/>
              <a:cxnLst/>
              <a:rect l="l" t="t" r="r" b="b"/>
              <a:pathLst>
                <a:path w="697316" h="696444">
                  <a:moveTo>
                    <a:pt x="0" y="0"/>
                  </a:moveTo>
                  <a:lnTo>
                    <a:pt x="697316" y="0"/>
                  </a:lnTo>
                  <a:lnTo>
                    <a:pt x="697316" y="696444"/>
                  </a:lnTo>
                  <a:lnTo>
                    <a:pt x="0" y="696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BA07453E-D136-503C-1AAC-51D4DA0E1FCF}"/>
                </a:ext>
              </a:extLst>
            </p:cNvPr>
            <p:cNvSpPr txBox="1"/>
            <p:nvPr/>
          </p:nvSpPr>
          <p:spPr>
            <a:xfrm>
              <a:off x="1103588" y="1692276"/>
              <a:ext cx="20786811" cy="22845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Canada, P. (2021, June 23). Canadians increased online shopping spend by more than $2b per month compared to pre-pandemic. Cision Canada. </a:t>
              </a:r>
              <a:r>
                <a:rPr lang="en-US" sz="2800" i="1">
                  <a:solidFill>
                    <a:srgbClr val="000000"/>
                  </a:solidFill>
                  <a:latin typeface="Times New Roman" panose="02020603050405020304" pitchFamily="18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https://www.newswire.ca/news-releases/canadians-increased-online-shopping-spend-by-more-than-2b-per-month-compared-to-pre-pandemic-886041380.html</a:t>
              </a:r>
              <a:r>
                <a:rPr lang="en-US" sz="2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zh-CN" altLang="en-US" sz="2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endParaRPr lang="en-US" sz="280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C6CD2E-ECF7-C8D8-0789-94E55730C9D9}"/>
              </a:ext>
            </a:extLst>
          </p:cNvPr>
          <p:cNvGrpSpPr/>
          <p:nvPr/>
        </p:nvGrpSpPr>
        <p:grpSpPr>
          <a:xfrm>
            <a:off x="15056353" y="9330438"/>
            <a:ext cx="2721546" cy="668203"/>
            <a:chOff x="-250576" y="0"/>
            <a:chExt cx="3628728" cy="890937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4E6886B-B97C-6D6B-777B-AFDB76B450D8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2D0DA0-2EDC-A630-11BF-C5617AFB5DDA}"/>
                </a:ext>
              </a:extLst>
            </p:cNvPr>
            <p:cNvSpPr txBox="1"/>
            <p:nvPr/>
          </p:nvSpPr>
          <p:spPr>
            <a:xfrm>
              <a:off x="-250576" y="254004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/>
                </a:rPr>
                <a:t>References</a:t>
              </a:r>
              <a:endParaRPr lang="en-US" sz="1800" u="sng">
                <a:solidFill>
                  <a:srgbClr val="1F264D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525" y="2994659"/>
            <a:ext cx="16744950" cy="372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14"/>
              </a:lnSpc>
              <a:spcBef>
                <a:spcPct val="0"/>
              </a:spcBef>
            </a:pPr>
            <a:r>
              <a:rPr lang="en-US" sz="21724" u="none">
                <a:solidFill>
                  <a:srgbClr val="1F264D"/>
                </a:solidFill>
                <a:latin typeface="DM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718560"/>
          </a:xfrm>
          <a:prstGeom prst="rect">
            <a:avLst/>
          </a:prstGeom>
          <a:gradFill rotWithShape="1">
            <a:gsLst>
              <a:gs pos="0">
                <a:srgbClr val="FFF7AD">
                  <a:alpha val="70000"/>
                </a:srgbClr>
              </a:gs>
              <a:gs pos="100000">
                <a:srgbClr val="FFA9F9">
                  <a:alpha val="70000"/>
                </a:srgbClr>
              </a:gs>
            </a:gsLst>
            <a:lin ang="0"/>
          </a:gradFill>
        </p:spPr>
        <p:txBody>
          <a:bodyPr/>
          <a:lstStyle/>
          <a:p>
            <a:endParaRPr lang="en-US" sz="2000"/>
          </a:p>
        </p:txBody>
      </p:sp>
      <p:sp>
        <p:nvSpPr>
          <p:cNvPr id="3" name="TextBox 3"/>
          <p:cNvSpPr txBox="1"/>
          <p:nvPr/>
        </p:nvSpPr>
        <p:spPr>
          <a:xfrm>
            <a:off x="1028700" y="1228725"/>
            <a:ext cx="81153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600">
                <a:solidFill>
                  <a:srgbClr val="1F264D"/>
                </a:solidFill>
                <a:latin typeface="DM Sans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0972" y="5555071"/>
            <a:ext cx="6024896" cy="374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u="sng">
                <a:latin typeface="DM Sans"/>
                <a:hlinkClick r:id="rId2" action="ppaction://hlinksldjump"/>
              </a:rPr>
              <a:t>Company Overview</a:t>
            </a:r>
            <a:endParaRPr lang="en-US" sz="3000" u="sng">
              <a:latin typeface="DM Sans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3" action="ppaction://hlinksldjump"/>
              </a:rPr>
              <a:t>Problem Overview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4" action="ppaction://hlinksldjump"/>
              </a:rPr>
              <a:t>Data Analysis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5" action="ppaction://hlinksldjump"/>
              </a:rPr>
              <a:t>1: Differentiation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6" action="ppaction://hlinksldjump"/>
              </a:rPr>
              <a:t>2: Supply Chain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7" action="ppaction://hlinksldjump"/>
              </a:rPr>
              <a:t>3: Digital Trends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u="sng">
              <a:latin typeface="DM Sans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5555071"/>
            <a:ext cx="6024896" cy="266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781050" lvl="1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>
              <a:lnSpc>
                <a:spcPts val="4200"/>
              </a:lnSpc>
            </a:pPr>
            <a:endParaRPr lang="en-US" sz="3000" u="sng">
              <a:solidFill>
                <a:srgbClr val="1F264D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6560565"/>
            <a:ext cx="6024896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u="sng">
              <a:solidFill>
                <a:srgbClr val="1F264D"/>
              </a:solidFill>
              <a:latin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02641" y="5555071"/>
            <a:ext cx="6024896" cy="536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8" action="ppaction://hlinksldjump"/>
              </a:rPr>
              <a:t>Recommendation Summary </a:t>
            </a:r>
            <a:endParaRPr lang="en-US" sz="3000" u="sng">
              <a:solidFill>
                <a:srgbClr val="1F264D"/>
              </a:solidFill>
              <a:latin typeface="DM Sans"/>
              <a:hlinkClick r:id="rId9" action="ppaction://hlinksldjump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9" action="ppaction://hlinksldjump"/>
              </a:rPr>
              <a:t>Risks and Mitigations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8" action="ppaction://hlinksldjump"/>
              </a:rPr>
              <a:t>Timeline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10" action="ppaction://hlinksldjump"/>
              </a:rPr>
              <a:t>Summary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11" action="ppaction://hlinksldjump"/>
              </a:rPr>
              <a:t>Q &amp; A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u="sng">
                <a:solidFill>
                  <a:srgbClr val="1F264D"/>
                </a:solidFill>
                <a:latin typeface="DM Sans"/>
                <a:hlinkClick r:id="rId12" action="ppaction://hlinksldjump"/>
              </a:rPr>
              <a:t>References</a:t>
            </a: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u="sng">
              <a:solidFill>
                <a:srgbClr val="1F264D"/>
              </a:solidFill>
              <a:latin typeface="DM Sa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endParaRPr lang="en-US" sz="3000" u="sng">
              <a:solidFill>
                <a:srgbClr val="1F264D"/>
              </a:solidFill>
              <a:latin typeface="DM Sans"/>
            </a:endParaRPr>
          </a:p>
        </p:txBody>
      </p:sp>
      <p:pic>
        <p:nvPicPr>
          <p:cNvPr id="16" name="图形 15" descr="Garment gradient icon">
            <a:extLst>
              <a:ext uri="{FF2B5EF4-FFF2-40B4-BE49-F238E27FC236}">
                <a16:creationId xmlns:a16="http://schemas.microsoft.com/office/drawing/2014/main" id="{8509625D-D786-7583-ED0E-DECF6CC8C9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00">
            <a:off x="13858435" y="5825318"/>
            <a:ext cx="4244126" cy="42822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29085" y="286602"/>
            <a:ext cx="1608452" cy="508856"/>
          </a:xfrm>
          <a:custGeom>
            <a:avLst/>
            <a:gdLst/>
            <a:ahLst/>
            <a:cxnLst/>
            <a:rect l="l" t="t" r="r" b="b"/>
            <a:pathLst>
              <a:path w="1608452" h="508856">
                <a:moveTo>
                  <a:pt x="0" y="0"/>
                </a:moveTo>
                <a:lnTo>
                  <a:pt x="1608452" y="0"/>
                </a:lnTo>
                <a:lnTo>
                  <a:pt x="1608452" y="508856"/>
                </a:lnTo>
                <a:lnTo>
                  <a:pt x="0" y="508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163800" y="9334500"/>
            <a:ext cx="2693333" cy="668204"/>
            <a:chOff x="0" y="0"/>
            <a:chExt cx="3239772" cy="8909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8828" y="157496"/>
              <a:ext cx="2950912" cy="3829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u="sng">
                  <a:solidFill>
                    <a:srgbClr val="1F264D"/>
                  </a:solidFill>
                  <a:latin typeface="DM Sans"/>
                </a:rPr>
                <a:t> Company Overview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68801" y="541030"/>
            <a:ext cx="2106167" cy="2066676"/>
          </a:xfrm>
          <a:custGeom>
            <a:avLst/>
            <a:gdLst/>
            <a:ahLst/>
            <a:cxnLst/>
            <a:rect l="l" t="t" r="r" b="b"/>
            <a:pathLst>
              <a:path w="2106167" h="2066676">
                <a:moveTo>
                  <a:pt x="0" y="0"/>
                </a:moveTo>
                <a:lnTo>
                  <a:pt x="2106166" y="0"/>
                </a:lnTo>
                <a:lnTo>
                  <a:pt x="2106166" y="2066676"/>
                </a:lnTo>
                <a:lnTo>
                  <a:pt x="0" y="2066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627493" y="1693555"/>
            <a:ext cx="3033014" cy="32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sz="1901">
                <a:solidFill>
                  <a:srgbClr val="F4F4F4"/>
                </a:solidFill>
                <a:latin typeface="DM Sans"/>
              </a:rPr>
              <a:t>Add Company Name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86200" y="716943"/>
            <a:ext cx="11933255" cy="132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11"/>
              </a:lnSpc>
            </a:pPr>
            <a:r>
              <a:rPr lang="en-US" sz="8676">
                <a:solidFill>
                  <a:srgbClr val="1F264D"/>
                </a:solidFill>
                <a:latin typeface="DM Sans Bold"/>
              </a:rPr>
              <a:t>Company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059" y="2859059"/>
            <a:ext cx="4073141" cy="6348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1F264D"/>
                </a:solidFill>
                <a:latin typeface="DM Sans Bold"/>
              </a:rPr>
              <a:t>Customers: </a:t>
            </a:r>
          </a:p>
          <a:p>
            <a:pPr marL="626110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F264D"/>
                </a:solidFill>
                <a:latin typeface="DM Sans Bold"/>
              </a:rPr>
              <a:t>Age - </a:t>
            </a:r>
            <a:r>
              <a:rPr lang="en-US" sz="2900">
                <a:solidFill>
                  <a:srgbClr val="1F264D"/>
                </a:solidFill>
                <a:latin typeface="DM Sans"/>
              </a:rPr>
              <a:t>Large age range, most between 21 and 55</a:t>
            </a:r>
          </a:p>
          <a:p>
            <a:pPr marL="626110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F264D"/>
                </a:solidFill>
                <a:latin typeface="DM Sans Bold"/>
              </a:rPr>
              <a:t>Region - </a:t>
            </a:r>
            <a:r>
              <a:rPr lang="en-US" sz="2900">
                <a:solidFill>
                  <a:srgbClr val="1F264D"/>
                </a:solidFill>
                <a:latin typeface="DM Sans"/>
              </a:rPr>
              <a:t>Greater Vancouver Area, as store is downtown</a:t>
            </a:r>
          </a:p>
          <a:p>
            <a:pPr marL="626110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F264D"/>
                </a:solidFill>
                <a:latin typeface="DM Sans Bold"/>
              </a:rPr>
              <a:t>Distribution – </a:t>
            </a:r>
            <a:r>
              <a:rPr lang="en-US" sz="2900">
                <a:solidFill>
                  <a:srgbClr val="1F264D"/>
                </a:solidFill>
                <a:latin typeface="DM Sans"/>
              </a:rPr>
              <a:t>In person customers only</a:t>
            </a:r>
          </a:p>
          <a:p>
            <a:pPr marL="626110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1F264D"/>
                </a:solidFill>
                <a:latin typeface="DM Sans"/>
              </a:rPr>
              <a:t>Online preference</a:t>
            </a:r>
          </a:p>
          <a:p>
            <a:pPr>
              <a:lnSpc>
                <a:spcPts val="4060"/>
              </a:lnSpc>
            </a:pPr>
            <a:endParaRPr lang="en-US" sz="2900">
              <a:solidFill>
                <a:srgbClr val="1F264D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08963" y="2859059"/>
            <a:ext cx="6781800" cy="5824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1F264D"/>
                </a:solidFill>
                <a:latin typeface="DM Sans Bold"/>
              </a:rPr>
              <a:t>Company:</a:t>
            </a:r>
          </a:p>
          <a:p>
            <a:pPr marL="457200" indent="-457200">
              <a:lnSpc>
                <a:spcPts val="4620"/>
              </a:lnSpc>
              <a:buFont typeface="Arial"/>
              <a:buChar char="•"/>
            </a:pPr>
            <a:r>
              <a:rPr lang="en-US" sz="3300" b="1">
                <a:solidFill>
                  <a:srgbClr val="1F264D"/>
                </a:solidFill>
                <a:latin typeface="DM Sans"/>
              </a:rPr>
              <a:t>F</a:t>
            </a:r>
            <a:r>
              <a:rPr lang="en-US" sz="2900" b="1">
                <a:solidFill>
                  <a:srgbClr val="1F264D"/>
                </a:solidFill>
                <a:latin typeface="DM Sans"/>
              </a:rPr>
              <a:t>ounder </a:t>
            </a:r>
            <a:r>
              <a:rPr lang="en-US" sz="2900">
                <a:solidFill>
                  <a:srgbClr val="1F264D"/>
                </a:solidFill>
                <a:latin typeface="DM Sans"/>
              </a:rPr>
              <a:t>- Anastasia, A passionate fashion designer, Sauder graduate</a:t>
            </a:r>
          </a:p>
          <a:p>
            <a:pPr marL="457200" indent="-457200">
              <a:lnSpc>
                <a:spcPts val="4620"/>
              </a:lnSpc>
              <a:buFont typeface="Arial"/>
              <a:buChar char="•"/>
            </a:pPr>
            <a:r>
              <a:rPr lang="en-US" sz="2900" b="1">
                <a:solidFill>
                  <a:srgbClr val="1F264D"/>
                </a:solidFill>
                <a:latin typeface="DM Sans"/>
                <a:cs typeface="Times New Roman"/>
              </a:rPr>
              <a:t>Values</a:t>
            </a:r>
            <a:r>
              <a:rPr lang="en-US" sz="2900">
                <a:solidFill>
                  <a:srgbClr val="1F264D"/>
                </a:solidFill>
                <a:latin typeface="DM Sans"/>
                <a:cs typeface="Times New Roman"/>
              </a:rPr>
              <a:t> – Quality, innovation, I &amp;D, accessibility, affordability</a:t>
            </a:r>
          </a:p>
          <a:p>
            <a:pPr marL="457200" indent="-457200">
              <a:lnSpc>
                <a:spcPts val="4620"/>
              </a:lnSpc>
              <a:buFont typeface="Arial"/>
              <a:buChar char="•"/>
            </a:pPr>
            <a:r>
              <a:rPr lang="en-US" sz="2900" b="1">
                <a:solidFill>
                  <a:srgbClr val="1F264D"/>
                </a:solidFill>
                <a:latin typeface="DM Sans"/>
                <a:cs typeface="Times New Roman"/>
              </a:rPr>
              <a:t>Size – </a:t>
            </a:r>
            <a:r>
              <a:rPr lang="en-US" sz="2900">
                <a:solidFill>
                  <a:srgbClr val="1F264D"/>
                </a:solidFill>
                <a:latin typeface="DM Sans"/>
                <a:cs typeface="Times New Roman"/>
              </a:rPr>
              <a:t>Small, one physical store, no online store</a:t>
            </a:r>
          </a:p>
          <a:p>
            <a:pPr marL="457200" indent="-457200">
              <a:lnSpc>
                <a:spcPts val="4620"/>
              </a:lnSpc>
              <a:buFont typeface="Arial" panose="020B0604020202020204" pitchFamily="34" charset="0"/>
              <a:buChar char="•"/>
            </a:pPr>
            <a:r>
              <a:rPr lang="en-US" sz="2900" b="1">
                <a:solidFill>
                  <a:srgbClr val="1F264D"/>
                </a:solidFill>
                <a:latin typeface="DM Sans"/>
                <a:cs typeface="Times New Roman"/>
              </a:rPr>
              <a:t>Growth – </a:t>
            </a:r>
            <a:r>
              <a:rPr lang="en-US" sz="2900">
                <a:solidFill>
                  <a:srgbClr val="1F264D"/>
                </a:solidFill>
                <a:latin typeface="DM Sans"/>
                <a:cs typeface="Times New Roman"/>
              </a:rPr>
              <a:t>Fast growing, thousands of customers</a:t>
            </a:r>
            <a:endParaRPr lang="en-US" sz="3300">
              <a:solidFill>
                <a:srgbClr val="1F264D"/>
              </a:solidFill>
              <a:latin typeface="DM Sans"/>
            </a:endParaRPr>
          </a:p>
          <a:p>
            <a:pPr>
              <a:lnSpc>
                <a:spcPts val="4060"/>
              </a:lnSpc>
            </a:pPr>
            <a:endParaRPr lang="en-US" sz="3300">
              <a:solidFill>
                <a:srgbClr val="1F264D"/>
              </a:solidFill>
              <a:latin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32526" y="2859059"/>
            <a:ext cx="5966627" cy="635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1F264D"/>
                </a:solidFill>
                <a:latin typeface="DM Sans Bold"/>
              </a:rPr>
              <a:t>Competition:</a:t>
            </a:r>
          </a:p>
          <a:p>
            <a:pPr marL="457200" indent="-457200">
              <a:lnSpc>
                <a:spcPts val="4620"/>
              </a:lnSpc>
              <a:buFont typeface="Arial" panose="020B0604020202020204" pitchFamily="34" charset="0"/>
              <a:buChar char="•"/>
            </a:pPr>
            <a:r>
              <a:rPr lang="en-US" sz="2900" b="1">
                <a:solidFill>
                  <a:srgbClr val="1F264D"/>
                </a:solidFill>
                <a:latin typeface="DM Sans" pitchFamily="2" charset="0"/>
              </a:rPr>
              <a:t>Oucci </a:t>
            </a:r>
            <a:r>
              <a:rPr lang="en-US" sz="2900">
                <a:solidFill>
                  <a:srgbClr val="1F264D"/>
                </a:solidFill>
                <a:latin typeface="DM Sans" pitchFamily="2" charset="0"/>
              </a:rPr>
              <a:t>- High quality, luxury brand </a:t>
            </a:r>
          </a:p>
          <a:p>
            <a:pPr marL="457200" indent="-457200">
              <a:lnSpc>
                <a:spcPts val="4620"/>
              </a:lnSpc>
              <a:buFont typeface="Arial" panose="020B0604020202020204" pitchFamily="34" charset="0"/>
              <a:buChar char="•"/>
            </a:pPr>
            <a:r>
              <a:rPr lang="en-US" sz="2900" b="1">
                <a:solidFill>
                  <a:srgbClr val="1F264D"/>
                </a:solidFill>
                <a:latin typeface="DM Sans" pitchFamily="2" charset="0"/>
              </a:rPr>
              <a:t>M&amp;H </a:t>
            </a:r>
            <a:r>
              <a:rPr lang="en-US" sz="2900">
                <a:solidFill>
                  <a:srgbClr val="1F264D"/>
                </a:solidFill>
                <a:latin typeface="DM Sans" pitchFamily="2" charset="0"/>
              </a:rPr>
              <a:t>– Affordable clothing for high school and university students</a:t>
            </a:r>
          </a:p>
          <a:p>
            <a:pPr marL="457200" indent="-457200">
              <a:lnSpc>
                <a:spcPts val="4620"/>
              </a:lnSpc>
              <a:buFont typeface="Arial" panose="020B0604020202020204" pitchFamily="34" charset="0"/>
              <a:buChar char="•"/>
            </a:pPr>
            <a:r>
              <a:rPr lang="en-US" sz="2900" b="1">
                <a:solidFill>
                  <a:srgbClr val="1F264D"/>
                </a:solidFill>
                <a:latin typeface="DM Sans" pitchFamily="2" charset="0"/>
              </a:rPr>
              <a:t>mAritizia –  </a:t>
            </a:r>
            <a:r>
              <a:rPr lang="en-US" sz="2900">
                <a:solidFill>
                  <a:srgbClr val="1F264D"/>
                </a:solidFill>
                <a:latin typeface="DM Sans" pitchFamily="2" charset="0"/>
              </a:rPr>
              <a:t>High brand recognition, clothing for young women</a:t>
            </a:r>
          </a:p>
          <a:p>
            <a:pPr marL="313056" lvl="1">
              <a:lnSpc>
                <a:spcPts val="4060"/>
              </a:lnSpc>
            </a:pPr>
            <a:endParaRPr lang="en-US" sz="3300">
              <a:solidFill>
                <a:srgbClr val="1F264D"/>
              </a:solidFill>
              <a:latin typeface="DM Sans Bold"/>
            </a:endParaRPr>
          </a:p>
          <a:p>
            <a:pPr>
              <a:lnSpc>
                <a:spcPts val="4060"/>
              </a:lnSpc>
            </a:pPr>
            <a:endParaRPr lang="en-US" sz="3300">
              <a:solidFill>
                <a:srgbClr val="1F264D"/>
              </a:solidFill>
              <a:latin typeface="DM Sans Bold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0F2184-15D7-3E0F-6075-EA55C1D6B16D}"/>
              </a:ext>
            </a:extLst>
          </p:cNvPr>
          <p:cNvSpPr txBox="1"/>
          <p:nvPr/>
        </p:nvSpPr>
        <p:spPr>
          <a:xfrm>
            <a:off x="7524749" y="3238499"/>
            <a:ext cx="2743199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69398"/>
              </p:ext>
            </p:extLst>
          </p:nvPr>
        </p:nvGraphicFramePr>
        <p:xfrm>
          <a:off x="1028700" y="2716091"/>
          <a:ext cx="16202024" cy="6214099"/>
        </p:xfrm>
        <a:graphic>
          <a:graphicData uri="http://schemas.openxmlformats.org/drawingml/2006/table">
            <a:tbl>
              <a:tblPr/>
              <a:tblGrid>
                <a:gridCol w="3955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0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64265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F4F4F4"/>
                          </a:solidFill>
                          <a:latin typeface="DM Sans Bold"/>
                        </a:rPr>
                        <a:t>(Strengths)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5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1F264D"/>
                          </a:solidFill>
                          <a:latin typeface="DM Sans Bold"/>
                        </a:rPr>
                        <a:t>(Weaknesses)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F4F4F4"/>
                          </a:solidFill>
                          <a:latin typeface="DM Sans Bold"/>
                        </a:rPr>
                        <a:t>(Opportunities)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50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1F264D"/>
                          </a:solidFill>
                          <a:latin typeface="DM Sans Bold"/>
                        </a:rPr>
                        <a:t>(Threats)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9834"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84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87">
                          <a:solidFill>
                            <a:srgbClr val="1F264D"/>
                          </a:solidFill>
                          <a:latin typeface="DM Sans"/>
                        </a:rPr>
                        <a:t>Unique and authentic high-quality designs  </a:t>
                      </a:r>
                      <a:endParaRPr lang="en-US" sz="1100"/>
                    </a:p>
                    <a:p>
                      <a:pPr marL="539749" lvl="1" indent="-269875">
                        <a:lnSpc>
                          <a:spcPts val="3824"/>
                        </a:lnSpc>
                        <a:buFont typeface="Arial"/>
                        <a:buChar char="•"/>
                      </a:pPr>
                      <a:r>
                        <a:rPr lang="en-US" sz="2499" spc="87">
                          <a:solidFill>
                            <a:srgbClr val="1F264D"/>
                          </a:solidFill>
                          <a:latin typeface="DM Sans"/>
                        </a:rPr>
                        <a:t>Community-driven brand  </a:t>
                      </a:r>
                    </a:p>
                    <a:p>
                      <a:pPr marL="539749" lvl="1" indent="-269875">
                        <a:lnSpc>
                          <a:spcPts val="3849"/>
                        </a:lnSpc>
                        <a:buFont typeface="Arial"/>
                        <a:buChar char="•"/>
                      </a:pPr>
                      <a:r>
                        <a:rPr lang="en-US" sz="2499" spc="87">
                          <a:solidFill>
                            <a:srgbClr val="1F264D"/>
                          </a:solidFill>
                          <a:latin typeface="DM Sans"/>
                        </a:rPr>
                        <a:t>Fast-growing Popularity </a:t>
                      </a:r>
                    </a:p>
                    <a:p>
                      <a:pPr marL="539749" lvl="1" indent="-269875">
                        <a:lnSpc>
                          <a:spcPts val="3849"/>
                        </a:lnSpc>
                        <a:buFont typeface="Arial"/>
                        <a:buChar char="•"/>
                      </a:pPr>
                      <a:r>
                        <a:rPr lang="en-US" sz="2499" spc="117">
                          <a:solidFill>
                            <a:srgbClr val="1F264D"/>
                          </a:solidFill>
                          <a:latin typeface="DM Sans"/>
                        </a:rPr>
                        <a:t>In-person location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Insufficient marketing efforts</a:t>
                      </a:r>
                      <a:endParaRPr lang="en-US" sz="1100"/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Limited online presence</a:t>
                      </a:r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Inventory management</a:t>
                      </a:r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Inexperienced with website creation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Occupying a different niche in the fashion industry than competitiors</a:t>
                      </a:r>
                      <a:endParaRPr lang="en-US" sz="1100"/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Changing consumer buying habits</a:t>
                      </a:r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Sustainability trend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Large competitors with established reputations</a:t>
                      </a:r>
                      <a:endParaRPr lang="en-US" sz="1100"/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Fashion industry recession</a:t>
                      </a:r>
                    </a:p>
                    <a:p>
                      <a:pPr marL="539749" lvl="1" indent="-269875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1F264D"/>
                          </a:solidFill>
                          <a:latin typeface="DM Sans"/>
                        </a:rPr>
                        <a:t>Rise in popularity of second-hand clothing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2320763" y="1028700"/>
            <a:ext cx="1266227" cy="1287143"/>
            <a:chOff x="0" y="0"/>
            <a:chExt cx="1688302" cy="17161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8302" cy="1716190"/>
            </a:xfrm>
            <a:custGeom>
              <a:avLst/>
              <a:gdLst/>
              <a:ahLst/>
              <a:cxnLst/>
              <a:rect l="l" t="t" r="r" b="b"/>
              <a:pathLst>
                <a:path w="1688302" h="1716190">
                  <a:moveTo>
                    <a:pt x="0" y="0"/>
                  </a:moveTo>
                  <a:lnTo>
                    <a:pt x="1688302" y="0"/>
                  </a:lnTo>
                  <a:lnTo>
                    <a:pt x="1688302" y="1716190"/>
                  </a:lnTo>
                  <a:lnTo>
                    <a:pt x="0" y="1716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2417" y="204045"/>
              <a:ext cx="1283468" cy="113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4F4"/>
                  </a:solidFill>
                  <a:latin typeface="DM Sans Bold"/>
                </a:rPr>
                <a:t>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50285" y="1028700"/>
            <a:ext cx="1266227" cy="1287143"/>
            <a:chOff x="0" y="0"/>
            <a:chExt cx="1688302" cy="17161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88302" cy="1716190"/>
            </a:xfrm>
            <a:custGeom>
              <a:avLst/>
              <a:gdLst/>
              <a:ahLst/>
              <a:cxnLst/>
              <a:rect l="l" t="t" r="r" b="b"/>
              <a:pathLst>
                <a:path w="1688302" h="1716190">
                  <a:moveTo>
                    <a:pt x="0" y="0"/>
                  </a:moveTo>
                  <a:lnTo>
                    <a:pt x="1688302" y="0"/>
                  </a:lnTo>
                  <a:lnTo>
                    <a:pt x="1688302" y="1716190"/>
                  </a:lnTo>
                  <a:lnTo>
                    <a:pt x="0" y="1716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2417" y="242145"/>
              <a:ext cx="1283468" cy="113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4F4"/>
                  </a:solidFill>
                  <a:latin typeface="DM Sans Bold"/>
                </a:rPr>
                <a:t>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79807" y="1028700"/>
            <a:ext cx="1266227" cy="1287143"/>
            <a:chOff x="0" y="0"/>
            <a:chExt cx="1688302" cy="17161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8302" cy="1716190"/>
            </a:xfrm>
            <a:custGeom>
              <a:avLst/>
              <a:gdLst/>
              <a:ahLst/>
              <a:cxnLst/>
              <a:rect l="l" t="t" r="r" b="b"/>
              <a:pathLst>
                <a:path w="1688302" h="1716190">
                  <a:moveTo>
                    <a:pt x="0" y="0"/>
                  </a:moveTo>
                  <a:lnTo>
                    <a:pt x="1688302" y="0"/>
                  </a:lnTo>
                  <a:lnTo>
                    <a:pt x="1688302" y="1716190"/>
                  </a:lnTo>
                  <a:lnTo>
                    <a:pt x="0" y="1716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2417" y="204045"/>
              <a:ext cx="1283468" cy="113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4F4"/>
                  </a:solidFill>
                  <a:latin typeface="DM Sans Bold"/>
                </a:rPr>
                <a:t>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09329" y="1028700"/>
            <a:ext cx="1266227" cy="1287143"/>
            <a:chOff x="0" y="0"/>
            <a:chExt cx="1688302" cy="17161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8302" cy="1716190"/>
            </a:xfrm>
            <a:custGeom>
              <a:avLst/>
              <a:gdLst/>
              <a:ahLst/>
              <a:cxnLst/>
              <a:rect l="l" t="t" r="r" b="b"/>
              <a:pathLst>
                <a:path w="1688302" h="1716190">
                  <a:moveTo>
                    <a:pt x="0" y="0"/>
                  </a:moveTo>
                  <a:lnTo>
                    <a:pt x="1688302" y="0"/>
                  </a:lnTo>
                  <a:lnTo>
                    <a:pt x="1688302" y="1716190"/>
                  </a:lnTo>
                  <a:lnTo>
                    <a:pt x="0" y="1716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2417" y="242145"/>
              <a:ext cx="1283468" cy="113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>
                  <a:solidFill>
                    <a:srgbClr val="F4F4F4"/>
                  </a:solidFill>
                  <a:latin typeface="DM Sans Bold"/>
                </a:rPr>
                <a:t>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056353" y="9330438"/>
            <a:ext cx="2721546" cy="668203"/>
            <a:chOff x="-250576" y="0"/>
            <a:chExt cx="3628728" cy="8909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250576" y="254004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u="sng">
                  <a:solidFill>
                    <a:srgbClr val="1F264D"/>
                  </a:solidFill>
                  <a:latin typeface="DM Sans"/>
                </a:rPr>
                <a:t>Company Overview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3263" y="1619270"/>
            <a:ext cx="2041475" cy="1566832"/>
          </a:xfrm>
          <a:custGeom>
            <a:avLst/>
            <a:gdLst/>
            <a:ahLst/>
            <a:cxnLst/>
            <a:rect l="l" t="t" r="r" b="b"/>
            <a:pathLst>
              <a:path w="2041475" h="1566832">
                <a:moveTo>
                  <a:pt x="0" y="0"/>
                </a:moveTo>
                <a:lnTo>
                  <a:pt x="2041474" y="0"/>
                </a:lnTo>
                <a:lnTo>
                  <a:pt x="2041474" y="1566832"/>
                </a:lnTo>
                <a:lnTo>
                  <a:pt x="0" y="1566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123263" y="4241933"/>
            <a:ext cx="1868471" cy="1403689"/>
          </a:xfrm>
          <a:custGeom>
            <a:avLst/>
            <a:gdLst/>
            <a:ahLst/>
            <a:cxnLst/>
            <a:rect l="l" t="t" r="r" b="b"/>
            <a:pathLst>
              <a:path w="1868471" h="1403689">
                <a:moveTo>
                  <a:pt x="1868471" y="0"/>
                </a:moveTo>
                <a:lnTo>
                  <a:pt x="0" y="0"/>
                </a:lnTo>
                <a:lnTo>
                  <a:pt x="0" y="1403690"/>
                </a:lnTo>
                <a:lnTo>
                  <a:pt x="1868471" y="1403690"/>
                </a:lnTo>
                <a:lnTo>
                  <a:pt x="186847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23263" y="6713132"/>
            <a:ext cx="1463505" cy="1954598"/>
          </a:xfrm>
          <a:custGeom>
            <a:avLst/>
            <a:gdLst/>
            <a:ahLst/>
            <a:cxnLst/>
            <a:rect l="l" t="t" r="r" b="b"/>
            <a:pathLst>
              <a:path w="1463505" h="1954598">
                <a:moveTo>
                  <a:pt x="0" y="0"/>
                </a:moveTo>
                <a:lnTo>
                  <a:pt x="1463505" y="0"/>
                </a:lnTo>
                <a:lnTo>
                  <a:pt x="1463505" y="1954598"/>
                </a:lnTo>
                <a:lnTo>
                  <a:pt x="0" y="19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886477"/>
            <a:ext cx="584616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4F4F4"/>
                </a:solidFill>
                <a:latin typeface="DM Sans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44997" y="1828820"/>
            <a:ext cx="651430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10744996" y="4086225"/>
            <a:ext cx="7046963" cy="2308225"/>
            <a:chOff x="0" y="0"/>
            <a:chExt cx="9395950" cy="3077633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9395950" cy="5728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4F4F4"/>
                  </a:solidFill>
                  <a:latin typeface="DM Sans Bold"/>
                </a:rPr>
                <a:t>Ineffective Supply Chain Management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62075"/>
              <a:ext cx="8685737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DM Sans"/>
                </a:rPr>
                <a:t>Inability to meet demand during peak months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DM Sans"/>
                </a:rPr>
                <a:t>Excess inventory other months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44995" y="7043308"/>
            <a:ext cx="6514303" cy="1889125"/>
            <a:chOff x="0" y="0"/>
            <a:chExt cx="8685737" cy="251883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868573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4F4F4"/>
                  </a:solidFill>
                  <a:latin typeface="DM Sans Bold"/>
                </a:rPr>
                <a:t>Lack of Fit with Current Digital Trends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03275"/>
              <a:ext cx="8685737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DM Sans"/>
                </a:rPr>
                <a:t>No online store severely limits B/YTÉ’s market share in an increasingly online industry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3100" y="1619270"/>
            <a:ext cx="3033014" cy="988039"/>
            <a:chOff x="0" y="0"/>
            <a:chExt cx="4044019" cy="1317386"/>
          </a:xfrm>
        </p:grpSpPr>
        <p:sp>
          <p:nvSpPr>
            <p:cNvPr id="14" name="Freeform 14"/>
            <p:cNvSpPr/>
            <p:nvPr/>
          </p:nvSpPr>
          <p:spPr>
            <a:xfrm>
              <a:off x="949708" y="0"/>
              <a:ext cx="2144602" cy="678474"/>
            </a:xfrm>
            <a:custGeom>
              <a:avLst/>
              <a:gdLst/>
              <a:ahLst/>
              <a:cxnLst/>
              <a:rect l="l" t="t" r="r" b="b"/>
              <a:pathLst>
                <a:path w="2144602" h="678474">
                  <a:moveTo>
                    <a:pt x="0" y="0"/>
                  </a:moveTo>
                  <a:lnTo>
                    <a:pt x="2144602" y="0"/>
                  </a:lnTo>
                  <a:lnTo>
                    <a:pt x="2144602" y="678474"/>
                  </a:lnTo>
                  <a:lnTo>
                    <a:pt x="0" y="678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99173"/>
              <a:ext cx="4044019" cy="418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1"/>
                </a:lnSpc>
                <a:spcBef>
                  <a:spcPct val="0"/>
                </a:spcBef>
              </a:pPr>
              <a:r>
                <a:rPr lang="en-US" sz="1901">
                  <a:solidFill>
                    <a:srgbClr val="F4F4F4"/>
                  </a:solidFill>
                  <a:latin typeface="DM Sans"/>
                </a:rPr>
                <a:t>B/YTÉ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44997" y="1239049"/>
            <a:ext cx="6514303" cy="2327275"/>
            <a:chOff x="0" y="0"/>
            <a:chExt cx="8685737" cy="310303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8685737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4F4F4"/>
                  </a:solidFill>
                  <a:latin typeface="DM Sans Bold"/>
                </a:rPr>
                <a:t>Lack of Differentation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03275"/>
              <a:ext cx="8685737" cy="229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DM Sans"/>
                </a:rPr>
                <a:t>Key selling points and target demographics are unclear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DM Sans"/>
                </a:rPr>
                <a:t>Need to differentiate in order to improve marketing efforts</a:t>
              </a:r>
            </a:p>
          </p:txBody>
        </p:sp>
      </p:grpSp>
      <p:sp>
        <p:nvSpPr>
          <p:cNvPr id="22" name="Freeform 16">
            <a:extLst>
              <a:ext uri="{FF2B5EF4-FFF2-40B4-BE49-F238E27FC236}">
                <a16:creationId xmlns:a16="http://schemas.microsoft.com/office/drawing/2014/main" id="{B2D145AE-A02C-B6E6-9C5D-DBC2D7E8E64A}"/>
              </a:ext>
            </a:extLst>
          </p:cNvPr>
          <p:cNvSpPr/>
          <p:nvPr/>
        </p:nvSpPr>
        <p:spPr>
          <a:xfrm>
            <a:off x="15244285" y="9330438"/>
            <a:ext cx="2429829" cy="668203"/>
          </a:xfrm>
          <a:custGeom>
            <a:avLst/>
            <a:gdLst/>
            <a:ahLst/>
            <a:cxnLst/>
            <a:rect l="l" t="t" r="r" b="b"/>
            <a:pathLst>
              <a:path w="3239772" h="890937">
                <a:moveTo>
                  <a:pt x="0" y="0"/>
                </a:moveTo>
                <a:lnTo>
                  <a:pt x="3239772" y="0"/>
                </a:lnTo>
                <a:lnTo>
                  <a:pt x="3239772" y="890937"/>
                </a:lnTo>
                <a:lnTo>
                  <a:pt x="0" y="890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5244285" y="9497722"/>
            <a:ext cx="2561779" cy="287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u="sng">
                <a:solidFill>
                  <a:srgbClr val="1F264D"/>
                </a:solidFill>
                <a:latin typeface="DM Sans"/>
              </a:rPr>
              <a:t>Problem Statement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5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A2ABEE-D4AD-FC02-B670-7B793224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02" y="2766163"/>
            <a:ext cx="8710937" cy="378222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4641034" y="466232"/>
            <a:ext cx="2618266" cy="3057423"/>
          </a:xfrm>
          <a:custGeom>
            <a:avLst/>
            <a:gdLst/>
            <a:ahLst/>
            <a:cxnLst/>
            <a:rect l="l" t="t" r="r" b="b"/>
            <a:pathLst>
              <a:path w="2618266" h="3057423">
                <a:moveTo>
                  <a:pt x="0" y="0"/>
                </a:moveTo>
                <a:lnTo>
                  <a:pt x="2618266" y="0"/>
                </a:lnTo>
                <a:lnTo>
                  <a:pt x="2618266" y="3057423"/>
                </a:lnTo>
                <a:lnTo>
                  <a:pt x="0" y="3057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40991" y="365674"/>
            <a:ext cx="836619" cy="1326053"/>
          </a:xfrm>
          <a:custGeom>
            <a:avLst/>
            <a:gdLst/>
            <a:ahLst/>
            <a:cxnLst/>
            <a:rect l="l" t="t" r="r" b="b"/>
            <a:pathLst>
              <a:path w="836619" h="1326053">
                <a:moveTo>
                  <a:pt x="0" y="0"/>
                </a:moveTo>
                <a:lnTo>
                  <a:pt x="836618" y="0"/>
                </a:lnTo>
                <a:lnTo>
                  <a:pt x="836618" y="1326052"/>
                </a:lnTo>
                <a:lnTo>
                  <a:pt x="0" y="1326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44253" y="224472"/>
            <a:ext cx="1479949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4F4F4"/>
                </a:solidFill>
                <a:latin typeface="DM Sans Bold"/>
              </a:rPr>
              <a:t>Data Cleaning &amp;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17878" y="1478218"/>
            <a:ext cx="9910863" cy="104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4F4"/>
                </a:solidFill>
                <a:latin typeface="DM Sans"/>
              </a:rPr>
              <a:t>All analysis was conducted in Python with additional functionality from Plotly and Pandas libraries.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50B2F-3689-E48E-F6AA-1C62FB6EF5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01" r="29382"/>
          <a:stretch/>
        </p:blipFill>
        <p:spPr>
          <a:xfrm>
            <a:off x="185079" y="6955346"/>
            <a:ext cx="9568521" cy="3255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D90F3A-5C09-0F60-3645-75D414668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6911" y="4542994"/>
            <a:ext cx="7343759" cy="2163005"/>
          </a:xfrm>
          <a:prstGeom prst="rect">
            <a:avLst/>
          </a:prstGeom>
        </p:spPr>
      </p:pic>
      <p:pic>
        <p:nvPicPr>
          <p:cNvPr id="6" name="图片 5" descr="徽标, 公司名称&#10;&#10;已自动生成说明">
            <a:extLst>
              <a:ext uri="{FF2B5EF4-FFF2-40B4-BE49-F238E27FC236}">
                <a16:creationId xmlns:a16="http://schemas.microsoft.com/office/drawing/2014/main" id="{B78EC7D5-3E20-FDDC-9C66-D293D3A3D1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9932" y="6310941"/>
            <a:ext cx="3267075" cy="1415591"/>
          </a:xfrm>
          <a:prstGeom prst="rect">
            <a:avLst/>
          </a:prstGeom>
        </p:spPr>
      </p:pic>
      <p:grpSp>
        <p:nvGrpSpPr>
          <p:cNvPr id="14" name="Group 15">
            <a:extLst>
              <a:ext uri="{FF2B5EF4-FFF2-40B4-BE49-F238E27FC236}">
                <a16:creationId xmlns:a16="http://schemas.microsoft.com/office/drawing/2014/main" id="{9BD6A513-F46F-84F9-33C7-3E768DA33530}"/>
              </a:ext>
            </a:extLst>
          </p:cNvPr>
          <p:cNvGrpSpPr/>
          <p:nvPr/>
        </p:nvGrpSpPr>
        <p:grpSpPr>
          <a:xfrm>
            <a:off x="15056353" y="9330438"/>
            <a:ext cx="2721546" cy="668203"/>
            <a:chOff x="-250576" y="0"/>
            <a:chExt cx="3628728" cy="890937"/>
          </a:xfrm>
        </p:grpSpPr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3FF7E593-48A1-D0EA-5D9D-2DB3C3D33ADC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CD2A938B-349C-E14D-0253-E8C0C95E4833}"/>
                </a:ext>
              </a:extLst>
            </p:cNvPr>
            <p:cNvSpPr txBox="1"/>
            <p:nvPr/>
          </p:nvSpPr>
          <p:spPr>
            <a:xfrm>
              <a:off x="-250576" y="254004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/>
                </a:rPr>
                <a:t>Data Analysis</a:t>
              </a:r>
              <a:endParaRPr lang="en-US" sz="1800" u="sng">
                <a:solidFill>
                  <a:srgbClr val="1F264D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343649" cy="10287000"/>
          </a:xfrm>
          <a:prstGeom prst="rect">
            <a:avLst/>
          </a:prstGeom>
          <a:solidFill>
            <a:srgbClr val="6F50F8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47920" y="2125711"/>
            <a:ext cx="16443459" cy="7260827"/>
            <a:chOff x="-109000" y="0"/>
            <a:chExt cx="21924610" cy="9681103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9351971" cy="2855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4F4F4"/>
                  </a:solidFill>
                  <a:latin typeface="DM Sans Bold"/>
                </a:rPr>
                <a:t>Problem 1: Differentiation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09000" y="3294739"/>
              <a:ext cx="9351971" cy="6386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3" lvl="1" indent="-302261">
                <a:lnSpc>
                  <a:spcPts val="3360"/>
                </a:lnSpc>
                <a:buFont typeface="Arial"/>
                <a:buChar char="•"/>
              </a:pPr>
              <a:endParaRPr lang="en-US" sz="2800">
                <a:solidFill>
                  <a:srgbClr val="FFCECE"/>
                </a:solidFill>
                <a:latin typeface="DM Sans Bold"/>
              </a:endParaRPr>
            </a:p>
            <a:p>
              <a:pPr marL="302262" lvl="1">
                <a:lnSpc>
                  <a:spcPts val="3360"/>
                </a:lnSpc>
              </a:pPr>
              <a:r>
                <a:rPr lang="en-US" sz="2800">
                  <a:solidFill>
                    <a:srgbClr val="FFCECE"/>
                  </a:solidFill>
                  <a:latin typeface="DM Sans Bold"/>
                </a:rPr>
                <a:t>A) Target Age</a:t>
              </a:r>
            </a:p>
            <a:p>
              <a:pPr marL="302262" lvl="1">
                <a:lnSpc>
                  <a:spcPts val="3360"/>
                </a:lnSpc>
              </a:pPr>
              <a:endParaRPr lang="en-US" sz="2800">
                <a:solidFill>
                  <a:srgbClr val="FFCECE"/>
                </a:solidFill>
                <a:latin typeface="DM Sans Bold"/>
              </a:endParaRPr>
            </a:p>
            <a:p>
              <a:pPr marL="302262" lvl="1">
                <a:lnSpc>
                  <a:spcPts val="3360"/>
                </a:lnSpc>
              </a:pPr>
              <a:r>
                <a:rPr lang="en-US" sz="2800">
                  <a:solidFill>
                    <a:srgbClr val="FFCECE"/>
                  </a:solidFill>
                  <a:latin typeface="DM Sans Bold"/>
                </a:rPr>
                <a:t>B) POD – Affordability:</a:t>
              </a:r>
            </a:p>
            <a:p>
              <a:pPr marL="1061723" lvl="2" indent="-302261">
                <a:lnSpc>
                  <a:spcPts val="3360"/>
                </a:lnSpc>
                <a:buFont typeface="Arial"/>
                <a:buChar char="•"/>
              </a:pPr>
              <a:r>
                <a:rPr lang="en-US" sz="2800">
                  <a:solidFill>
                    <a:srgbClr val="FFCECE"/>
                  </a:solidFill>
                  <a:latin typeface="DM Sans Bold"/>
                </a:rPr>
                <a:t>Claims to balance quality and affordability</a:t>
              </a:r>
            </a:p>
            <a:p>
              <a:pPr marL="1518923" lvl="3" indent="-302261">
                <a:lnSpc>
                  <a:spcPts val="3360"/>
                </a:lnSpc>
                <a:buFont typeface="Arial"/>
                <a:buChar char="•"/>
              </a:pPr>
              <a:r>
                <a:rPr lang="en-US" sz="2800">
                  <a:solidFill>
                    <a:srgbClr val="FFCECE"/>
                  </a:solidFill>
                  <a:latin typeface="DM Sans Bold"/>
                </a:rPr>
                <a:t>10 most popular items range from $45 to $152</a:t>
              </a:r>
            </a:p>
            <a:p>
              <a:pPr marL="1518923" lvl="3" indent="-302261">
                <a:lnSpc>
                  <a:spcPts val="3360"/>
                </a:lnSpc>
                <a:buFont typeface="Arial"/>
                <a:buChar char="•"/>
              </a:pPr>
              <a:r>
                <a:rPr lang="en-US" sz="2800">
                  <a:solidFill>
                    <a:srgbClr val="FFCECE"/>
                  </a:solidFill>
                  <a:latin typeface="DM Sans Bold"/>
                </a:rPr>
                <a:t>Most expensive items cost upwards of $300</a:t>
              </a:r>
            </a:p>
            <a:p>
              <a:pPr marL="1216662" lvl="2" indent="-457200">
                <a:lnSpc>
                  <a:spcPts val="3360"/>
                </a:lnSpc>
                <a:buFont typeface="Arial" panose="020B0604020202020204" pitchFamily="34" charset="0"/>
                <a:buChar char="•"/>
              </a:pPr>
              <a:endParaRPr lang="en-US" sz="2800">
                <a:solidFill>
                  <a:srgbClr val="FFCECE"/>
                </a:solidFill>
                <a:latin typeface="DM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463639" y="7662271"/>
              <a:ext cx="9351971" cy="1574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500">
                  <a:latin typeface="DM Sans"/>
                </a:rPr>
                <a:t>Total spend and # transactions greatest among ages 26-35 </a:t>
              </a:r>
            </a:p>
            <a:p>
              <a:pPr algn="ctr">
                <a:lnSpc>
                  <a:spcPts val="3080"/>
                </a:lnSpc>
              </a:pPr>
              <a:r>
                <a:rPr lang="en-US" sz="2500">
                  <a:latin typeface="DM Sans"/>
                </a:rPr>
                <a:t>-&gt; Target 🎯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90197" y="1028700"/>
            <a:ext cx="2429829" cy="668203"/>
            <a:chOff x="0" y="0"/>
            <a:chExt cx="3239772" cy="8909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29559" y="181309"/>
              <a:ext cx="2465585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u="sng">
                  <a:solidFill>
                    <a:srgbClr val="1F264D"/>
                  </a:solidFill>
                  <a:latin typeface="DM Sans Bold"/>
                </a:rPr>
                <a:t>Differentation</a:t>
              </a:r>
            </a:p>
          </p:txBody>
        </p:sp>
      </p:grpSp>
      <p:sp>
        <p:nvSpPr>
          <p:cNvPr id="13" name="AutoShape 6">
            <a:extLst>
              <a:ext uri="{FF2B5EF4-FFF2-40B4-BE49-F238E27FC236}">
                <a16:creationId xmlns:a16="http://schemas.microsoft.com/office/drawing/2014/main" id="{5AB60E55-6FA2-F525-0A6A-9CCD3AF53B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10400" y="4276725"/>
            <a:ext cx="4572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322F3E-945D-F6C1-5599-4F9DA3A1C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6"/>
          <a:stretch/>
        </p:blipFill>
        <p:spPr>
          <a:xfrm>
            <a:off x="7665818" y="1319150"/>
            <a:ext cx="10423400" cy="6113277"/>
          </a:xfrm>
          <a:prstGeom prst="rect">
            <a:avLst/>
          </a:prstGeom>
        </p:spPr>
      </p:pic>
      <p:grpSp>
        <p:nvGrpSpPr>
          <p:cNvPr id="3" name="Group 15">
            <a:extLst>
              <a:ext uri="{FF2B5EF4-FFF2-40B4-BE49-F238E27FC236}">
                <a16:creationId xmlns:a16="http://schemas.microsoft.com/office/drawing/2014/main" id="{60E8DB15-FB85-33FA-697C-91925E67CDD3}"/>
              </a:ext>
            </a:extLst>
          </p:cNvPr>
          <p:cNvGrpSpPr/>
          <p:nvPr/>
        </p:nvGrpSpPr>
        <p:grpSpPr>
          <a:xfrm>
            <a:off x="15056353" y="9330438"/>
            <a:ext cx="2721546" cy="668203"/>
            <a:chOff x="-250576" y="0"/>
            <a:chExt cx="3628728" cy="890937"/>
          </a:xfrm>
        </p:grpSpPr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133F14E2-97B6-FF9E-3EB1-2608CEC6DC9A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7">
              <a:extLst>
                <a:ext uri="{FF2B5EF4-FFF2-40B4-BE49-F238E27FC236}">
                  <a16:creationId xmlns:a16="http://schemas.microsoft.com/office/drawing/2014/main" id="{C8EBE4A5-F5F8-40E6-D594-C329B6A91BC9}"/>
                </a:ext>
              </a:extLst>
            </p:cNvPr>
            <p:cNvSpPr txBox="1"/>
            <p:nvPr/>
          </p:nvSpPr>
          <p:spPr>
            <a:xfrm>
              <a:off x="-250576" y="254004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/>
                </a:rPr>
                <a:t>1: Differentiation</a:t>
              </a:r>
              <a:endParaRPr lang="en-US" sz="1800" u="sng">
                <a:solidFill>
                  <a:srgbClr val="1F264D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6F50F8">
              <a:alpha val="6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259711">
            <a:off x="828112" y="5507256"/>
            <a:ext cx="4213664" cy="4113590"/>
          </a:xfrm>
          <a:custGeom>
            <a:avLst/>
            <a:gdLst/>
            <a:ahLst/>
            <a:cxnLst/>
            <a:rect l="l" t="t" r="r" b="b"/>
            <a:pathLst>
              <a:path w="4213664" h="4113590">
                <a:moveTo>
                  <a:pt x="0" y="0"/>
                </a:moveTo>
                <a:lnTo>
                  <a:pt x="4213664" y="0"/>
                </a:lnTo>
                <a:lnTo>
                  <a:pt x="4213664" y="4113590"/>
                </a:lnTo>
                <a:lnTo>
                  <a:pt x="0" y="411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14997" y="4056761"/>
            <a:ext cx="4782257" cy="4867437"/>
          </a:xfrm>
          <a:custGeom>
            <a:avLst/>
            <a:gdLst/>
            <a:ahLst/>
            <a:cxnLst/>
            <a:rect l="l" t="t" r="r" b="b"/>
            <a:pathLst>
              <a:path w="4782257" h="4867437">
                <a:moveTo>
                  <a:pt x="0" y="0"/>
                </a:moveTo>
                <a:lnTo>
                  <a:pt x="4782257" y="0"/>
                </a:lnTo>
                <a:lnTo>
                  <a:pt x="4782257" y="4867438"/>
                </a:lnTo>
                <a:lnTo>
                  <a:pt x="0" y="4867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637492" y="9464819"/>
            <a:ext cx="2429829" cy="668203"/>
            <a:chOff x="0" y="0"/>
            <a:chExt cx="3239772" cy="8909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9559" y="181309"/>
              <a:ext cx="2465585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 pitchFamily="2" charset="0"/>
                </a:rPr>
                <a:t>1</a:t>
              </a:r>
              <a:r>
                <a:rPr lang="en-US" sz="1800" u="sng">
                  <a:solidFill>
                    <a:srgbClr val="1F264D"/>
                  </a:solidFill>
                  <a:latin typeface="DM Sans" pitchFamily="2" charset="0"/>
                </a:rPr>
                <a:t>: Differentiation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0079" y="637345"/>
            <a:ext cx="7183842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F264D"/>
                </a:solidFill>
                <a:latin typeface="DM Sans Bold"/>
              </a:rPr>
              <a:t>Solution:</a:t>
            </a:r>
          </a:p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F264D"/>
                </a:solidFill>
                <a:latin typeface="DM Sans Bold"/>
              </a:rPr>
              <a:t>Target Age + Focus on Price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058400" y="637345"/>
            <a:ext cx="6794007" cy="3888014"/>
            <a:chOff x="-118144" y="1068148"/>
            <a:chExt cx="9058676" cy="5184018"/>
          </a:xfrm>
        </p:grpSpPr>
        <p:sp>
          <p:nvSpPr>
            <p:cNvPr id="10" name="TextBox 10"/>
            <p:cNvSpPr txBox="1"/>
            <p:nvPr/>
          </p:nvSpPr>
          <p:spPr>
            <a:xfrm>
              <a:off x="-118144" y="1285215"/>
              <a:ext cx="8940532" cy="2898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F264D"/>
                  </a:solidFill>
                  <a:latin typeface="DM Sans Bold"/>
                </a:rPr>
                <a:t>1) Target Ages 26 -35</a:t>
              </a:r>
            </a:p>
            <a:p>
              <a:pPr lvl="1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F264D"/>
                  </a:solidFill>
                  <a:latin typeface="DM Sans" pitchFamily="2" charset="0"/>
                </a:rPr>
                <a:t>Competitors targeting young adults (16 – 22) or those opting for a higher price range </a:t>
              </a:r>
              <a:r>
                <a:rPr lang="en-US" sz="2800">
                  <a:solidFill>
                    <a:srgbClr val="1F264D"/>
                  </a:solidFill>
                  <a:latin typeface="DM Sans"/>
                </a:rPr>
                <a:t>-&gt; creates a niche</a:t>
              </a:r>
            </a:p>
            <a:p>
              <a:pPr marL="914400" lvl="1" indent="-457200">
                <a:lnSpc>
                  <a:spcPts val="336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800">
                <a:solidFill>
                  <a:srgbClr val="1F264D"/>
                </a:solidFill>
                <a:latin typeface="DM Sans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68148"/>
              <a:ext cx="8940532" cy="50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90" lvl="1">
                <a:lnSpc>
                  <a:spcPts val="3080"/>
                </a:lnSpc>
              </a:pPr>
              <a:r>
                <a:rPr lang="en-US" sz="2200">
                  <a:solidFill>
                    <a:srgbClr val="1F264D"/>
                  </a:solidFill>
                  <a:latin typeface="DM Sans"/>
                </a:rPr>
                <a:t> 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74098"/>
              <a:ext cx="8940532" cy="115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1F264D"/>
                  </a:solidFill>
                  <a:latin typeface="DM Sans Bold"/>
                </a:rPr>
                <a:t>2) Lower Prices While Maintaining Profitability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47155"/>
              <a:ext cx="8940532" cy="50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90" lvl="1">
                <a:lnSpc>
                  <a:spcPts val="3080"/>
                </a:lnSpc>
              </a:pPr>
              <a:endParaRPr lang="en-US" sz="2200">
                <a:solidFill>
                  <a:srgbClr val="1F264D"/>
                </a:solidFill>
                <a:latin typeface="DM San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A51CF4B-8631-B96D-0671-A04A8D6E8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641" y="4045401"/>
            <a:ext cx="5652724" cy="52347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6F50F8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7" name="Group 47"/>
          <p:cNvGrpSpPr/>
          <p:nvPr/>
        </p:nvGrpSpPr>
        <p:grpSpPr>
          <a:xfrm>
            <a:off x="683784" y="2323686"/>
            <a:ext cx="16270716" cy="5862171"/>
            <a:chOff x="-496628" y="0"/>
            <a:chExt cx="24790955" cy="7816228"/>
          </a:xfrm>
        </p:grpSpPr>
        <p:sp>
          <p:nvSpPr>
            <p:cNvPr id="48" name="TextBox 48"/>
            <p:cNvSpPr txBox="1"/>
            <p:nvPr/>
          </p:nvSpPr>
          <p:spPr>
            <a:xfrm>
              <a:off x="0" y="0"/>
              <a:ext cx="8585200" cy="28553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>
                  <a:solidFill>
                    <a:srgbClr val="1F264D"/>
                  </a:solidFill>
                  <a:latin typeface="DM Sans Bold"/>
                </a:rPr>
                <a:t>Problem 2: Supply Chain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-496628" y="4432011"/>
              <a:ext cx="9578456" cy="223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3" lvl="1" indent="-302261">
                <a:lnSpc>
                  <a:spcPts val="3360"/>
                </a:lnSpc>
                <a:buFont typeface="Arial"/>
                <a:buChar char="•"/>
              </a:pPr>
              <a:r>
                <a:rPr lang="en-US" sz="2800">
                  <a:solidFill>
                    <a:srgbClr val="6F50F8"/>
                  </a:solidFill>
                  <a:latin typeface="DM Sans Bold"/>
                </a:rPr>
                <a:t>Inability to meet demand during peak months</a:t>
              </a:r>
            </a:p>
            <a:p>
              <a:pPr marL="604523" lvl="1" indent="-302261">
                <a:lnSpc>
                  <a:spcPts val="3360"/>
                </a:lnSpc>
                <a:buFont typeface="Arial"/>
                <a:buChar char="•"/>
              </a:pPr>
              <a:r>
                <a:rPr lang="en-US" sz="2800">
                  <a:solidFill>
                    <a:srgbClr val="6F50F8"/>
                  </a:solidFill>
                  <a:latin typeface="DM Sans Bold"/>
                </a:rPr>
                <a:t>Excess inventory other months</a:t>
              </a:r>
            </a:p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endParaRPr lang="en-US" sz="2800">
                <a:solidFill>
                  <a:srgbClr val="6F50F8"/>
                </a:solidFill>
                <a:latin typeface="DM Sans Bold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4715871" y="7311217"/>
              <a:ext cx="9578456" cy="50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>
                  <a:solidFill>
                    <a:srgbClr val="1F264D"/>
                  </a:solidFill>
                  <a:latin typeface="DM Sans"/>
                </a:rPr>
                <a:t>No obvious seasonal or monthly patterns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28700" y="1028700"/>
            <a:ext cx="2429829" cy="668203"/>
            <a:chOff x="0" y="0"/>
            <a:chExt cx="3239772" cy="89093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429559" y="181309"/>
              <a:ext cx="2465585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u="sng">
                  <a:solidFill>
                    <a:srgbClr val="1F264D"/>
                  </a:solidFill>
                  <a:latin typeface="DM Sans Bold"/>
                </a:rPr>
                <a:t>Supply Chain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5D35B-4314-3771-E39C-817D7FC08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626" y="1164682"/>
            <a:ext cx="9950924" cy="6327491"/>
          </a:xfrm>
          <a:prstGeom prst="rect">
            <a:avLst/>
          </a:prstGeom>
        </p:spPr>
      </p:pic>
      <p:grpSp>
        <p:nvGrpSpPr>
          <p:cNvPr id="3" name="Group 15">
            <a:extLst>
              <a:ext uri="{FF2B5EF4-FFF2-40B4-BE49-F238E27FC236}">
                <a16:creationId xmlns:a16="http://schemas.microsoft.com/office/drawing/2014/main" id="{1A778ADB-A8E5-12F7-3442-A58BC7E5FE1B}"/>
              </a:ext>
            </a:extLst>
          </p:cNvPr>
          <p:cNvGrpSpPr/>
          <p:nvPr/>
        </p:nvGrpSpPr>
        <p:grpSpPr>
          <a:xfrm>
            <a:off x="15438490" y="9451860"/>
            <a:ext cx="2721546" cy="668203"/>
            <a:chOff x="-250576" y="0"/>
            <a:chExt cx="3628728" cy="890937"/>
          </a:xfrm>
        </p:grpSpPr>
        <p:sp>
          <p:nvSpPr>
            <p:cNvPr id="4" name="Freeform 16">
              <a:extLst>
                <a:ext uri="{FF2B5EF4-FFF2-40B4-BE49-F238E27FC236}">
                  <a16:creationId xmlns:a16="http://schemas.microsoft.com/office/drawing/2014/main" id="{D10F970D-67D6-D3DF-3B62-AA61A364D61E}"/>
                </a:ext>
              </a:extLst>
            </p:cNvPr>
            <p:cNvSpPr/>
            <p:nvPr/>
          </p:nvSpPr>
          <p:spPr>
            <a:xfrm>
              <a:off x="0" y="0"/>
              <a:ext cx="3239772" cy="890937"/>
            </a:xfrm>
            <a:custGeom>
              <a:avLst/>
              <a:gdLst/>
              <a:ahLst/>
              <a:cxnLst/>
              <a:rect l="l" t="t" r="r" b="b"/>
              <a:pathLst>
                <a:path w="3239772" h="890937">
                  <a:moveTo>
                    <a:pt x="0" y="0"/>
                  </a:moveTo>
                  <a:lnTo>
                    <a:pt x="3239772" y="0"/>
                  </a:lnTo>
                  <a:lnTo>
                    <a:pt x="3239772" y="890937"/>
                  </a:lnTo>
                  <a:lnTo>
                    <a:pt x="0" y="890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7">
              <a:extLst>
                <a:ext uri="{FF2B5EF4-FFF2-40B4-BE49-F238E27FC236}">
                  <a16:creationId xmlns:a16="http://schemas.microsoft.com/office/drawing/2014/main" id="{1078DC8E-7689-508C-9CC7-678C41D56B68}"/>
                </a:ext>
              </a:extLst>
            </p:cNvPr>
            <p:cNvSpPr txBox="1"/>
            <p:nvPr/>
          </p:nvSpPr>
          <p:spPr>
            <a:xfrm>
              <a:off x="-250576" y="254004"/>
              <a:ext cx="3628728" cy="382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u="sng">
                  <a:solidFill>
                    <a:srgbClr val="1F264D"/>
                  </a:solidFill>
                  <a:latin typeface="DM Sans"/>
                </a:rPr>
                <a:t>2: Supply Chain</a:t>
              </a:r>
              <a:endParaRPr lang="en-US" sz="1800" u="sng">
                <a:solidFill>
                  <a:srgbClr val="1F264D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Byte Case</dc:title>
  <cp:revision>1</cp:revision>
  <dcterms:created xsi:type="dcterms:W3CDTF">2006-08-16T00:00:00Z</dcterms:created>
  <dcterms:modified xsi:type="dcterms:W3CDTF">2023-09-29T20:29:42Z</dcterms:modified>
  <dc:identifier>DAFvj8GCEgc</dc:identifier>
</cp:coreProperties>
</file>